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5" r:id="rId1"/>
  </p:sldMasterIdLst>
  <p:notesMasterIdLst>
    <p:notesMasterId r:id="rId14"/>
  </p:notesMasterIdLst>
  <p:sldIdLst>
    <p:sldId id="4399" r:id="rId2"/>
    <p:sldId id="4372" r:id="rId3"/>
    <p:sldId id="4389" r:id="rId4"/>
    <p:sldId id="4423" r:id="rId5"/>
    <p:sldId id="4424" r:id="rId6"/>
    <p:sldId id="4396" r:id="rId7"/>
    <p:sldId id="4400" r:id="rId8"/>
    <p:sldId id="4388" r:id="rId9"/>
    <p:sldId id="4426" r:id="rId10"/>
    <p:sldId id="4425" r:id="rId11"/>
    <p:sldId id="4408" r:id="rId12"/>
    <p:sldId id="4409" r:id="rId1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75B8A"/>
    <a:srgbClr val="EFF1F8"/>
    <a:srgbClr val="F2F2F2"/>
    <a:srgbClr val="373737"/>
    <a:srgbClr val="445469"/>
    <a:srgbClr val="000000"/>
    <a:srgbClr val="5A5A66"/>
    <a:srgbClr val="626162"/>
    <a:srgbClr val="C4D4E2"/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64B3A5-50F9-4C7A-BE05-754BDB1F54E8}" v="12" dt="2022-11-25T12:32:20.706"/>
    <p1510:client id="{AE0BFB97-93E4-2A6A-6778-A17014B03B9F}" v="15" dt="2022-11-25T13:03:47.568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4" autoAdjust="0"/>
    <p:restoredTop sz="95763" autoAdjust="0"/>
  </p:normalViewPr>
  <p:slideViewPr>
    <p:cSldViewPr snapToGrid="0" snapToObjects="1">
      <p:cViewPr varScale="1">
        <p:scale>
          <a:sx n="32" d="100"/>
          <a:sy n="32" d="100"/>
        </p:scale>
        <p:origin x="1008" y="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11/25/2022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4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414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6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22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4A95A5B-D96E-144A-970C-64E00689E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76644" y="-261256"/>
            <a:ext cx="24930938" cy="1423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3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F88C241E-503A-B94D-B9E4-C1A18D7D01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98" y="-386863"/>
            <a:ext cx="14055971" cy="14419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9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0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93" r:id="rId3"/>
    <p:sldLayoutId id="2147483977" r:id="rId4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audio" Target="../media/media6.m4a"/><Relationship Id="rId16" Type="http://schemas.openxmlformats.org/officeDocument/2006/relationships/image" Target="../media/image1.png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1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12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33BA67-E0AF-4F45-AC59-548701C43E31}"/>
              </a:ext>
            </a:extLst>
          </p:cNvPr>
          <p:cNvSpPr/>
          <p:nvPr/>
        </p:nvSpPr>
        <p:spPr>
          <a:xfrm rot="10800000" flipV="1">
            <a:off x="16872154" y="-6"/>
            <a:ext cx="7505483" cy="13716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6E965C-4F1D-D946-8FE1-E28191A6BBC1}"/>
              </a:ext>
            </a:extLst>
          </p:cNvPr>
          <p:cNvGrpSpPr/>
          <p:nvPr/>
        </p:nvGrpSpPr>
        <p:grpSpPr>
          <a:xfrm>
            <a:off x="1073426" y="6983379"/>
            <a:ext cx="14789426" cy="4833809"/>
            <a:chOff x="2137071" y="6304953"/>
            <a:chExt cx="10585016" cy="483380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CDEC56-A906-794E-9B05-FA128ECEF634}"/>
                </a:ext>
              </a:extLst>
            </p:cNvPr>
            <p:cNvSpPr txBox="1"/>
            <p:nvPr/>
          </p:nvSpPr>
          <p:spPr>
            <a:xfrm>
              <a:off x="2137071" y="6304953"/>
              <a:ext cx="10585016" cy="25545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Montserrat SemiBold" pitchFamily="2" charset="77"/>
                  <a:ea typeface="Roboto Medium" panose="02000000000000000000" pitchFamily="2" charset="0"/>
                  <a:cs typeface="Lato Light" panose="020F0502020204030203" pitchFamily="34" charset="0"/>
                </a:rPr>
                <a:t>Mock Population Census of a UK Town in 1881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D96D2-7B42-2D4F-8111-4FE33BAE6C20}"/>
                </a:ext>
              </a:extLst>
            </p:cNvPr>
            <p:cNvSpPr txBox="1"/>
            <p:nvPr/>
          </p:nvSpPr>
          <p:spPr>
            <a:xfrm>
              <a:off x="2284556" y="10123099"/>
              <a:ext cx="85599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pc="600" dirty="0">
                  <a:latin typeface="Montserrat" pitchFamily="2" charset="77"/>
                  <a:ea typeface="Roboto Medium" panose="02000000000000000000" pitchFamily="2" charset="0"/>
                  <a:cs typeface="Lato" panose="020F0502020204030203" pitchFamily="34" charset="0"/>
                </a:rPr>
                <a:t>Data Preparation &amp; Cleaning Process</a:t>
              </a:r>
            </a:p>
            <a:p>
              <a:r>
                <a:rPr lang="en-US" sz="2400" i="1" spc="600" dirty="0" err="1">
                  <a:latin typeface="Montserrat" pitchFamily="2" charset="77"/>
                  <a:ea typeface="Roboto Medium" panose="02000000000000000000" pitchFamily="2" charset="0"/>
                  <a:cs typeface="Lato" panose="020F0502020204030203" pitchFamily="34" charset="0"/>
                </a:rPr>
                <a:t>Oyin</a:t>
              </a:r>
              <a:r>
                <a:rPr lang="en-US" sz="2400" i="1" spc="600" dirty="0">
                  <a:latin typeface="Montserrat" pitchFamily="2" charset="77"/>
                  <a:ea typeface="Roboto Medium" panose="02000000000000000000" pitchFamily="2" charset="0"/>
                  <a:cs typeface="Lato" panose="020F0502020204030203" pitchFamily="34" charset="0"/>
                </a:rPr>
                <a:t> Akintoye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94E9992-3E1D-0A4B-8DEC-9B7B8C73F5D5}"/>
              </a:ext>
            </a:extLst>
          </p:cNvPr>
          <p:cNvGrpSpPr/>
          <p:nvPr/>
        </p:nvGrpSpPr>
        <p:grpSpPr>
          <a:xfrm>
            <a:off x="2284556" y="2103998"/>
            <a:ext cx="3972784" cy="3972784"/>
            <a:chOff x="2284556" y="1241848"/>
            <a:chExt cx="3972784" cy="397278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EBFAEFC-0854-D94F-ADCC-65BCADD7C7B1}"/>
                </a:ext>
              </a:extLst>
            </p:cNvPr>
            <p:cNvSpPr/>
            <p:nvPr/>
          </p:nvSpPr>
          <p:spPr>
            <a:xfrm>
              <a:off x="2284556" y="1241848"/>
              <a:ext cx="3972784" cy="39727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B7174ECD-6753-C946-B303-1D62726A4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044" y="2476738"/>
              <a:ext cx="2409808" cy="1831296"/>
            </a:xfrm>
            <a:custGeom>
              <a:avLst/>
              <a:gdLst>
                <a:gd name="T0" fmla="*/ 2646 w 2664"/>
                <a:gd name="T1" fmla="*/ 727 h 2025"/>
                <a:gd name="T2" fmla="*/ 2646 w 2664"/>
                <a:gd name="T3" fmla="*/ 727 h 2025"/>
                <a:gd name="T4" fmla="*/ 2594 w 2664"/>
                <a:gd name="T5" fmla="*/ 640 h 2025"/>
                <a:gd name="T6" fmla="*/ 2248 w 2664"/>
                <a:gd name="T7" fmla="*/ 640 h 2025"/>
                <a:gd name="T8" fmla="*/ 2265 w 2664"/>
                <a:gd name="T9" fmla="*/ 87 h 2025"/>
                <a:gd name="T10" fmla="*/ 2231 w 2664"/>
                <a:gd name="T11" fmla="*/ 0 h 2025"/>
                <a:gd name="T12" fmla="*/ 208 w 2664"/>
                <a:gd name="T13" fmla="*/ 0 h 2025"/>
                <a:gd name="T14" fmla="*/ 0 w 2664"/>
                <a:gd name="T15" fmla="*/ 381 h 2025"/>
                <a:gd name="T16" fmla="*/ 208 w 2664"/>
                <a:gd name="T17" fmla="*/ 744 h 2025"/>
                <a:gd name="T18" fmla="*/ 432 w 2664"/>
                <a:gd name="T19" fmla="*/ 744 h 2025"/>
                <a:gd name="T20" fmla="*/ 415 w 2664"/>
                <a:gd name="T21" fmla="*/ 779 h 2025"/>
                <a:gd name="T22" fmla="*/ 363 w 2664"/>
                <a:gd name="T23" fmla="*/ 1020 h 2025"/>
                <a:gd name="T24" fmla="*/ 432 w 2664"/>
                <a:gd name="T25" fmla="*/ 1280 h 2025"/>
                <a:gd name="T26" fmla="*/ 208 w 2664"/>
                <a:gd name="T27" fmla="*/ 1280 h 2025"/>
                <a:gd name="T28" fmla="*/ 0 w 2664"/>
                <a:gd name="T29" fmla="*/ 1643 h 2025"/>
                <a:gd name="T30" fmla="*/ 208 w 2664"/>
                <a:gd name="T31" fmla="*/ 2024 h 2025"/>
                <a:gd name="T32" fmla="*/ 2231 w 2664"/>
                <a:gd name="T33" fmla="*/ 2024 h 2025"/>
                <a:gd name="T34" fmla="*/ 2231 w 2664"/>
                <a:gd name="T35" fmla="*/ 2024 h 2025"/>
                <a:gd name="T36" fmla="*/ 2265 w 2664"/>
                <a:gd name="T37" fmla="*/ 1937 h 2025"/>
                <a:gd name="T38" fmla="*/ 2248 w 2664"/>
                <a:gd name="T39" fmla="*/ 1383 h 2025"/>
                <a:gd name="T40" fmla="*/ 2594 w 2664"/>
                <a:gd name="T41" fmla="*/ 1383 h 2025"/>
                <a:gd name="T42" fmla="*/ 2594 w 2664"/>
                <a:gd name="T43" fmla="*/ 1383 h 2025"/>
                <a:gd name="T44" fmla="*/ 2646 w 2664"/>
                <a:gd name="T45" fmla="*/ 1297 h 2025"/>
                <a:gd name="T46" fmla="*/ 2646 w 2664"/>
                <a:gd name="T47" fmla="*/ 727 h 2025"/>
                <a:gd name="T48" fmla="*/ 104 w 2664"/>
                <a:gd name="T49" fmla="*/ 381 h 2025"/>
                <a:gd name="T50" fmla="*/ 104 w 2664"/>
                <a:gd name="T51" fmla="*/ 381 h 2025"/>
                <a:gd name="T52" fmla="*/ 208 w 2664"/>
                <a:gd name="T53" fmla="*/ 104 h 2025"/>
                <a:gd name="T54" fmla="*/ 2127 w 2664"/>
                <a:gd name="T55" fmla="*/ 104 h 2025"/>
                <a:gd name="T56" fmla="*/ 2127 w 2664"/>
                <a:gd name="T57" fmla="*/ 640 h 2025"/>
                <a:gd name="T58" fmla="*/ 208 w 2664"/>
                <a:gd name="T59" fmla="*/ 640 h 2025"/>
                <a:gd name="T60" fmla="*/ 104 w 2664"/>
                <a:gd name="T61" fmla="*/ 381 h 2025"/>
                <a:gd name="T62" fmla="*/ 2127 w 2664"/>
                <a:gd name="T63" fmla="*/ 1920 h 2025"/>
                <a:gd name="T64" fmla="*/ 2127 w 2664"/>
                <a:gd name="T65" fmla="*/ 1920 h 2025"/>
                <a:gd name="T66" fmla="*/ 208 w 2664"/>
                <a:gd name="T67" fmla="*/ 1920 h 2025"/>
                <a:gd name="T68" fmla="*/ 104 w 2664"/>
                <a:gd name="T69" fmla="*/ 1643 h 2025"/>
                <a:gd name="T70" fmla="*/ 208 w 2664"/>
                <a:gd name="T71" fmla="*/ 1383 h 2025"/>
                <a:gd name="T72" fmla="*/ 2127 w 2664"/>
                <a:gd name="T73" fmla="*/ 1383 h 2025"/>
                <a:gd name="T74" fmla="*/ 2127 w 2664"/>
                <a:gd name="T75" fmla="*/ 1920 h 2025"/>
                <a:gd name="T76" fmla="*/ 2507 w 2664"/>
                <a:gd name="T77" fmla="*/ 1280 h 2025"/>
                <a:gd name="T78" fmla="*/ 2507 w 2664"/>
                <a:gd name="T79" fmla="*/ 1280 h 2025"/>
                <a:gd name="T80" fmla="*/ 588 w 2664"/>
                <a:gd name="T81" fmla="*/ 1280 h 2025"/>
                <a:gd name="T82" fmla="*/ 484 w 2664"/>
                <a:gd name="T83" fmla="*/ 1020 h 2025"/>
                <a:gd name="T84" fmla="*/ 588 w 2664"/>
                <a:gd name="T85" fmla="*/ 744 h 2025"/>
                <a:gd name="T86" fmla="*/ 2231 w 2664"/>
                <a:gd name="T87" fmla="*/ 744 h 2025"/>
                <a:gd name="T88" fmla="*/ 2231 w 2664"/>
                <a:gd name="T89" fmla="*/ 744 h 2025"/>
                <a:gd name="T90" fmla="*/ 2507 w 2664"/>
                <a:gd name="T91" fmla="*/ 744 h 2025"/>
                <a:gd name="T92" fmla="*/ 2507 w 2664"/>
                <a:gd name="T93" fmla="*/ 1280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64" h="2025">
                  <a:moveTo>
                    <a:pt x="2646" y="727"/>
                  </a:moveTo>
                  <a:lnTo>
                    <a:pt x="2646" y="727"/>
                  </a:lnTo>
                  <a:cubicBezTo>
                    <a:pt x="2663" y="692"/>
                    <a:pt x="2646" y="640"/>
                    <a:pt x="2594" y="640"/>
                  </a:cubicBezTo>
                  <a:cubicBezTo>
                    <a:pt x="2248" y="640"/>
                    <a:pt x="2248" y="640"/>
                    <a:pt x="2248" y="640"/>
                  </a:cubicBezTo>
                  <a:cubicBezTo>
                    <a:pt x="2144" y="450"/>
                    <a:pt x="2161" y="277"/>
                    <a:pt x="2265" y="87"/>
                  </a:cubicBezTo>
                  <a:cubicBezTo>
                    <a:pt x="2300" y="52"/>
                    <a:pt x="2265" y="0"/>
                    <a:pt x="2231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52" y="0"/>
                    <a:pt x="0" y="208"/>
                    <a:pt x="0" y="381"/>
                  </a:cubicBezTo>
                  <a:cubicBezTo>
                    <a:pt x="0" y="554"/>
                    <a:pt x="69" y="744"/>
                    <a:pt x="208" y="744"/>
                  </a:cubicBezTo>
                  <a:cubicBezTo>
                    <a:pt x="432" y="744"/>
                    <a:pt x="432" y="744"/>
                    <a:pt x="432" y="744"/>
                  </a:cubicBezTo>
                  <a:cubicBezTo>
                    <a:pt x="415" y="761"/>
                    <a:pt x="415" y="761"/>
                    <a:pt x="415" y="779"/>
                  </a:cubicBezTo>
                  <a:cubicBezTo>
                    <a:pt x="380" y="830"/>
                    <a:pt x="363" y="917"/>
                    <a:pt x="363" y="1020"/>
                  </a:cubicBezTo>
                  <a:cubicBezTo>
                    <a:pt x="363" y="1107"/>
                    <a:pt x="380" y="1211"/>
                    <a:pt x="432" y="1280"/>
                  </a:cubicBezTo>
                  <a:cubicBezTo>
                    <a:pt x="208" y="1280"/>
                    <a:pt x="208" y="1280"/>
                    <a:pt x="208" y="1280"/>
                  </a:cubicBezTo>
                  <a:cubicBezTo>
                    <a:pt x="52" y="1280"/>
                    <a:pt x="0" y="1487"/>
                    <a:pt x="0" y="1643"/>
                  </a:cubicBezTo>
                  <a:cubicBezTo>
                    <a:pt x="0" y="1833"/>
                    <a:pt x="69" y="2024"/>
                    <a:pt x="208" y="2024"/>
                  </a:cubicBezTo>
                  <a:cubicBezTo>
                    <a:pt x="2231" y="2024"/>
                    <a:pt x="2231" y="2024"/>
                    <a:pt x="2231" y="2024"/>
                  </a:cubicBezTo>
                  <a:lnTo>
                    <a:pt x="2231" y="2024"/>
                  </a:lnTo>
                  <a:cubicBezTo>
                    <a:pt x="2265" y="2024"/>
                    <a:pt x="2300" y="1972"/>
                    <a:pt x="2265" y="1937"/>
                  </a:cubicBezTo>
                  <a:cubicBezTo>
                    <a:pt x="2161" y="1747"/>
                    <a:pt x="2161" y="1574"/>
                    <a:pt x="2248" y="1383"/>
                  </a:cubicBezTo>
                  <a:cubicBezTo>
                    <a:pt x="2594" y="1383"/>
                    <a:pt x="2594" y="1383"/>
                    <a:pt x="2594" y="1383"/>
                  </a:cubicBezTo>
                  <a:lnTo>
                    <a:pt x="2594" y="1383"/>
                  </a:lnTo>
                  <a:cubicBezTo>
                    <a:pt x="2646" y="1383"/>
                    <a:pt x="2663" y="1332"/>
                    <a:pt x="2646" y="1297"/>
                  </a:cubicBezTo>
                  <a:cubicBezTo>
                    <a:pt x="2524" y="1107"/>
                    <a:pt x="2524" y="917"/>
                    <a:pt x="2646" y="727"/>
                  </a:cubicBezTo>
                  <a:close/>
                  <a:moveTo>
                    <a:pt x="104" y="381"/>
                  </a:moveTo>
                  <a:lnTo>
                    <a:pt x="104" y="381"/>
                  </a:lnTo>
                  <a:cubicBezTo>
                    <a:pt x="104" y="225"/>
                    <a:pt x="156" y="104"/>
                    <a:pt x="208" y="104"/>
                  </a:cubicBezTo>
                  <a:cubicBezTo>
                    <a:pt x="2127" y="104"/>
                    <a:pt x="2127" y="104"/>
                    <a:pt x="2127" y="104"/>
                  </a:cubicBezTo>
                  <a:cubicBezTo>
                    <a:pt x="2058" y="295"/>
                    <a:pt x="2058" y="467"/>
                    <a:pt x="2127" y="640"/>
                  </a:cubicBezTo>
                  <a:cubicBezTo>
                    <a:pt x="969" y="640"/>
                    <a:pt x="865" y="640"/>
                    <a:pt x="208" y="640"/>
                  </a:cubicBezTo>
                  <a:cubicBezTo>
                    <a:pt x="156" y="640"/>
                    <a:pt x="104" y="519"/>
                    <a:pt x="104" y="381"/>
                  </a:cubicBezTo>
                  <a:close/>
                  <a:moveTo>
                    <a:pt x="2127" y="1920"/>
                  </a:moveTo>
                  <a:lnTo>
                    <a:pt x="2127" y="1920"/>
                  </a:lnTo>
                  <a:cubicBezTo>
                    <a:pt x="208" y="1920"/>
                    <a:pt x="208" y="1920"/>
                    <a:pt x="208" y="1920"/>
                  </a:cubicBezTo>
                  <a:cubicBezTo>
                    <a:pt x="156" y="1920"/>
                    <a:pt x="104" y="1798"/>
                    <a:pt x="104" y="1643"/>
                  </a:cubicBezTo>
                  <a:cubicBezTo>
                    <a:pt x="104" y="1505"/>
                    <a:pt x="156" y="1383"/>
                    <a:pt x="208" y="1383"/>
                  </a:cubicBezTo>
                  <a:cubicBezTo>
                    <a:pt x="899" y="1383"/>
                    <a:pt x="969" y="1383"/>
                    <a:pt x="2127" y="1383"/>
                  </a:cubicBezTo>
                  <a:cubicBezTo>
                    <a:pt x="2058" y="1574"/>
                    <a:pt x="2058" y="1747"/>
                    <a:pt x="2127" y="1920"/>
                  </a:cubicBezTo>
                  <a:close/>
                  <a:moveTo>
                    <a:pt x="2507" y="1280"/>
                  </a:moveTo>
                  <a:lnTo>
                    <a:pt x="2507" y="1280"/>
                  </a:lnTo>
                  <a:cubicBezTo>
                    <a:pt x="2006" y="1280"/>
                    <a:pt x="1072" y="1280"/>
                    <a:pt x="588" y="1280"/>
                  </a:cubicBezTo>
                  <a:cubicBezTo>
                    <a:pt x="536" y="1280"/>
                    <a:pt x="484" y="1159"/>
                    <a:pt x="484" y="1020"/>
                  </a:cubicBezTo>
                  <a:cubicBezTo>
                    <a:pt x="484" y="865"/>
                    <a:pt x="536" y="744"/>
                    <a:pt x="588" y="744"/>
                  </a:cubicBezTo>
                  <a:cubicBezTo>
                    <a:pt x="2231" y="744"/>
                    <a:pt x="2231" y="744"/>
                    <a:pt x="2231" y="744"/>
                  </a:cubicBezTo>
                  <a:lnTo>
                    <a:pt x="2231" y="744"/>
                  </a:lnTo>
                  <a:cubicBezTo>
                    <a:pt x="2507" y="744"/>
                    <a:pt x="2507" y="744"/>
                    <a:pt x="2507" y="744"/>
                  </a:cubicBezTo>
                  <a:cubicBezTo>
                    <a:pt x="2421" y="934"/>
                    <a:pt x="2421" y="1107"/>
                    <a:pt x="2507" y="12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710EC320-3021-E1D0-4CDA-24703AA5F3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8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0"/>
    </mc:Choice>
    <mc:Fallback xmlns="">
      <p:transition spd="slow" advTm="6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95" x="5405438" y="7908925"/>
          <p14:tracePt t="4603" x="5624513" y="7853363"/>
          <p14:tracePt t="4609" x="5934075" y="7724775"/>
          <p14:tracePt t="4617" x="6262688" y="7634288"/>
          <p14:tracePt t="4623" x="6683375" y="7542213"/>
          <p14:tracePt t="4631" x="7177088" y="7469188"/>
          <p14:tracePt t="4637" x="7705725" y="7323138"/>
          <p14:tracePt t="4644" x="8235950" y="7286625"/>
          <p14:tracePt t="4651" x="8874125" y="7213600"/>
          <p14:tracePt t="4658" x="9477375" y="7213600"/>
          <p14:tracePt t="4666" x="9932988" y="7213600"/>
          <p14:tracePt t="4672" x="10407650" y="7232650"/>
          <p14:tracePt t="4680" x="10791825" y="7250113"/>
          <p14:tracePt t="4686" x="11193463" y="7286625"/>
          <p14:tracePt t="4693" x="11577638" y="7378700"/>
          <p14:tracePt t="4701" x="11942763" y="7432675"/>
          <p14:tracePt t="4707" x="12271375" y="7561263"/>
          <p14:tracePt t="4715" x="12580938" y="7688263"/>
          <p14:tracePt t="4721" x="12909550" y="7834313"/>
          <p14:tracePt t="4728" x="13220700" y="7981950"/>
          <p14:tracePt t="4735" x="13530263" y="8145463"/>
          <p14:tracePt t="4741" x="13785850" y="8328025"/>
          <p14:tracePt t="4750" x="14023975" y="8474075"/>
          <p14:tracePt t="4756" x="14189075" y="8583613"/>
          <p14:tracePt t="4764" x="14352588" y="8693150"/>
          <p14:tracePt t="4769" x="14554200" y="8766175"/>
          <p14:tracePt t="4777" x="14717713" y="8858250"/>
          <p14:tracePt t="4785" x="14846300" y="8931275"/>
          <p14:tracePt t="4790" x="15009813" y="9004300"/>
          <p14:tracePt t="4798" x="15138400" y="9058275"/>
          <p14:tracePt t="4804" x="15211425" y="9113838"/>
          <p14:tracePt t="4812" x="15301913" y="9131300"/>
          <p14:tracePt t="4819" x="15338425" y="9150350"/>
          <p14:tracePt t="4823" x="15357475" y="9167813"/>
          <p14:tracePt t="5069" x="15649575" y="9077325"/>
          <p14:tracePt t="5076" x="16214725" y="8802688"/>
          <p14:tracePt t="5083" x="16835438" y="8547100"/>
          <p14:tracePt t="5090" x="17530763" y="8237538"/>
          <p14:tracePt t="5098" x="18370550" y="7926388"/>
          <p14:tracePt t="5103" x="19264313" y="7688263"/>
          <p14:tracePt t="5111" x="20232688" y="7396163"/>
          <p14:tracePt t="5118" x="21182013" y="7196138"/>
          <p14:tracePt t="5124" x="22259925" y="7050088"/>
          <p14:tracePt t="5132" x="23263225" y="6921500"/>
          <p14:tracePt t="5138" x="24176038" y="686752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2437155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7818923-261F-9E33-A84E-5EB413243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5504" y="4230728"/>
            <a:ext cx="7637783" cy="691219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1399B10-9828-8F21-DC37-ACA09114D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59" y="3326543"/>
            <a:ext cx="8580451" cy="8887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8C38B2-A9D2-5C5F-BB0C-FC15900807F9}"/>
              </a:ext>
            </a:extLst>
          </p:cNvPr>
          <p:cNvSpPr txBox="1"/>
          <p:nvPr/>
        </p:nvSpPr>
        <p:spPr>
          <a:xfrm>
            <a:off x="0" y="-4444"/>
            <a:ext cx="6360285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tx2"/>
                </a:solidFill>
                <a:latin typeface="Montserrat SemiBold" pitchFamily="2" charset="77"/>
                <a:ea typeface="Lato" panose="020F0502020204030203" pitchFamily="34" charset="0"/>
                <a:cs typeface="Lato" panose="020F0502020204030203" pitchFamily="34" charset="0"/>
              </a:rPr>
              <a:t>Data 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CC4D1-9DBE-E579-58E7-90A7AFA52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8947" y="4424639"/>
            <a:ext cx="6785544" cy="5336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C48EA4-DB4A-0A82-22C2-A79675B21B77}"/>
              </a:ext>
            </a:extLst>
          </p:cNvPr>
          <p:cNvSpPr txBox="1"/>
          <p:nvPr/>
        </p:nvSpPr>
        <p:spPr>
          <a:xfrm>
            <a:off x="2296633" y="4424639"/>
            <a:ext cx="1467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F5CCB9-B250-7B78-A33B-CA9135FD278C}"/>
              </a:ext>
            </a:extLst>
          </p:cNvPr>
          <p:cNvSpPr txBox="1"/>
          <p:nvPr/>
        </p:nvSpPr>
        <p:spPr>
          <a:xfrm>
            <a:off x="6433281" y="4424639"/>
            <a:ext cx="20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Female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7DDAB7-F6B4-3ABB-7E3B-A17BCBE904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93"/>
    </mc:Choice>
    <mc:Fallback xmlns="">
      <p:transition spd="slow" advTm="2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1" x="22880638" y="6684963"/>
          <p14:tracePt t="409" x="21566188" y="6410325"/>
          <p14:tracePt t="415" x="20123150" y="6210300"/>
          <p14:tracePt t="424" x="18680113" y="5991225"/>
          <p14:tracePt t="431" x="17256125" y="5881688"/>
          <p14:tracePt t="436" x="16051213" y="5826125"/>
          <p14:tracePt t="445" x="14846300" y="5918200"/>
          <p14:tracePt t="450" x="13785850" y="5954713"/>
          <p14:tracePt t="457" x="12763500" y="6154738"/>
          <p14:tracePt t="464" x="11887200" y="6337300"/>
          <p14:tracePt t="471" x="11229975" y="6502400"/>
          <p14:tracePt t="478" x="10682288" y="6702425"/>
          <p14:tracePt t="485" x="10353675" y="6794500"/>
          <p14:tracePt t="494" x="10079038" y="6940550"/>
          <p14:tracePt t="499" x="9859963" y="7050088"/>
          <p14:tracePt t="507" x="9696450" y="7140575"/>
          <p14:tracePt t="513" x="9550400" y="7250113"/>
          <p14:tracePt t="520" x="9494838" y="7305675"/>
          <p14:tracePt t="527" x="9477375" y="7323138"/>
          <p14:tracePt t="786" x="9258300" y="7323138"/>
          <p14:tracePt t="792" x="8783638" y="7213600"/>
          <p14:tracePt t="799" x="8472488" y="7086600"/>
          <p14:tracePt t="807" x="8107363" y="6977063"/>
          <p14:tracePt t="813" x="7705725" y="6831013"/>
          <p14:tracePt t="820" x="7323138" y="6702425"/>
          <p14:tracePt t="828" x="6938963" y="6575425"/>
          <p14:tracePt t="834" x="6664325" y="6483350"/>
          <p14:tracePt t="841" x="6408738" y="6410325"/>
          <p14:tracePt t="848" x="6153150" y="6337300"/>
          <p14:tracePt t="855" x="5953125" y="6264275"/>
          <p14:tracePt t="862" x="5770563" y="6227763"/>
          <p14:tracePt t="869" x="5624513" y="6154738"/>
          <p14:tracePt t="878" x="5478463" y="6137275"/>
          <p14:tracePt t="882" x="5422900" y="6100763"/>
          <p14:tracePt t="891" x="5349875" y="6064250"/>
          <p14:tracePt t="897" x="5313363" y="6045200"/>
          <p14:tracePt t="912" x="5295900" y="6045200"/>
          <p14:tracePt t="918" x="5295900" y="6027738"/>
          <p14:tracePt t="965" x="5295900" y="6008688"/>
          <p14:tracePt t="1461" x="5332413" y="5954713"/>
          <p14:tracePt t="1468" x="5386388" y="5881688"/>
          <p14:tracePt t="1476" x="5478463" y="5843588"/>
          <p14:tracePt t="1482" x="5532438" y="5826125"/>
          <p14:tracePt t="1491" x="5588000" y="5789613"/>
          <p14:tracePt t="1496" x="5641975" y="5789613"/>
          <p14:tracePt t="1503" x="5697538" y="5770563"/>
          <p14:tracePt t="1510" x="5751513" y="5770563"/>
          <p14:tracePt t="1517" x="5807075" y="5770563"/>
          <p14:tracePt t="1525" x="5897563" y="5770563"/>
          <p14:tracePt t="1531" x="5989638" y="5770563"/>
          <p14:tracePt t="1538" x="6043613" y="5789613"/>
          <p14:tracePt t="1545" x="6116638" y="5807075"/>
          <p14:tracePt t="1552" x="6189663" y="5807075"/>
          <p14:tracePt t="1560" x="6245225" y="5826125"/>
          <p14:tracePt t="1566" x="6354763" y="5826125"/>
          <p14:tracePt t="1573" x="6408738" y="5843588"/>
          <p14:tracePt t="1580" x="6500813" y="5843588"/>
          <p14:tracePt t="1587" x="6573838" y="5862638"/>
          <p14:tracePt t="1594" x="6627813" y="5862638"/>
          <p14:tracePt t="1601" x="6719888" y="5881688"/>
          <p14:tracePt t="1610" x="6773863" y="5918200"/>
          <p14:tracePt t="1615" x="6810375" y="5918200"/>
          <p14:tracePt t="1623" x="6846888" y="5918200"/>
          <p14:tracePt t="1629" x="6865938" y="5918200"/>
          <p14:tracePt t="1636" x="6883400" y="5918200"/>
          <p14:tracePt t="1685" x="6883400" y="5935663"/>
          <p14:tracePt t="2097" x="6865938" y="6100763"/>
          <p14:tracePt t="2103" x="6773863" y="6319838"/>
          <p14:tracePt t="2110" x="6737350" y="6538913"/>
          <p14:tracePt t="2117" x="6719888" y="6738938"/>
          <p14:tracePt t="2126" x="6683375" y="6958013"/>
          <p14:tracePt t="2131" x="6664325" y="7104063"/>
          <p14:tracePt t="2138" x="6627813" y="7342188"/>
          <p14:tracePt t="2145" x="6610350" y="7524750"/>
          <p14:tracePt t="2152" x="6573838" y="7743825"/>
          <p14:tracePt t="2160" x="6554788" y="7926388"/>
          <p14:tracePt t="2166" x="6500813" y="8164513"/>
          <p14:tracePt t="2174" x="6464300" y="8383588"/>
          <p14:tracePt t="2180" x="6445250" y="8547100"/>
          <p14:tracePt t="2187" x="6408738" y="8693150"/>
          <p14:tracePt t="2198" x="6391275" y="8802688"/>
          <p14:tracePt t="2201" x="6372225" y="8894763"/>
          <p14:tracePt t="2210" x="6354763" y="8948738"/>
          <p14:tracePt t="2215" x="6354763" y="8985250"/>
          <p14:tracePt t="2222" x="6354763" y="9021763"/>
          <p14:tracePt t="2229" x="6335713" y="9021763"/>
          <p14:tracePt t="2606" x="6299200" y="9058275"/>
          <p14:tracePt t="2613" x="6262688" y="9094788"/>
          <p14:tracePt t="2619" x="6208713" y="9113838"/>
          <p14:tracePt t="2627" x="6172200" y="9167813"/>
          <p14:tracePt t="2633" x="6099175" y="9186863"/>
          <p14:tracePt t="2642" x="6062663" y="9204325"/>
          <p14:tracePt t="2647" x="6026150" y="9223375"/>
          <p14:tracePt t="2654" x="5989638" y="9240838"/>
          <p14:tracePt t="2661" x="5953125" y="9259888"/>
          <p14:tracePt t="2668" x="5934075" y="9259888"/>
          <p14:tracePt t="2676" x="5916613" y="9259888"/>
          <p14:tracePt t="2696" x="5897563" y="9259888"/>
          <p14:tracePt t="2731" x="5843588" y="9259888"/>
          <p14:tracePt t="2738" x="5788025" y="9259888"/>
          <p14:tracePt t="2745" x="5697538" y="9277350"/>
          <p14:tracePt t="2752" x="5641975" y="9277350"/>
          <p14:tracePt t="2760" x="5532438" y="9296400"/>
          <p14:tracePt t="2766" x="5441950" y="9313863"/>
          <p14:tracePt t="2774" x="5313363" y="9350375"/>
          <p14:tracePt t="2780" x="5259388" y="9350375"/>
          <p14:tracePt t="2787" x="5186363" y="9350375"/>
          <p14:tracePt t="2794" x="5113338" y="9369425"/>
          <p14:tracePt t="2801" x="5076825" y="9386888"/>
          <p14:tracePt t="2809" x="5076825" y="9405938"/>
          <p14:tracePt t="2815" x="5057775" y="9405938"/>
          <p14:tracePt t="2843" x="5040313" y="9405938"/>
          <p14:tracePt t="2871" x="5021263" y="9405938"/>
          <p14:tracePt t="2878" x="5021263" y="9423400"/>
          <p14:tracePt t="2885" x="4984750" y="9459913"/>
          <p14:tracePt t="2893" x="4967288" y="9478963"/>
          <p14:tracePt t="2899" x="4930775" y="9496425"/>
          <p14:tracePt t="2907" x="4930775" y="9515475"/>
          <p14:tracePt t="2928" x="4911725" y="9532938"/>
          <p14:tracePt t="3436" x="4894263" y="9569450"/>
          <p14:tracePt t="3443" x="4802188" y="9605963"/>
          <p14:tracePt t="3450" x="4729163" y="9642475"/>
          <p14:tracePt t="3457" x="4656138" y="9698038"/>
          <p14:tracePt t="3464" x="4583113" y="9715500"/>
          <p14:tracePt t="3470" x="4529138" y="9752013"/>
          <p14:tracePt t="3478" x="4437063" y="9771063"/>
          <p14:tracePt t="3485" x="4383088" y="9807575"/>
          <p14:tracePt t="3492" x="4346575" y="9863138"/>
          <p14:tracePt t="3498" x="4291013" y="9863138"/>
          <p14:tracePt t="3506" x="4254500" y="9880600"/>
          <p14:tracePt t="3512" x="4217988" y="9899650"/>
          <p14:tracePt t="3519" x="4181475" y="9917113"/>
          <p14:tracePt t="3526" x="4164013" y="9917113"/>
          <p14:tracePt t="3533" x="4127500" y="9917113"/>
          <p14:tracePt t="3541" x="4108450" y="9917113"/>
          <p14:tracePt t="3547" x="4071938" y="9936163"/>
          <p14:tracePt t="3554" x="4035425" y="9953625"/>
          <p14:tracePt t="3561" x="3998913" y="9972675"/>
          <p14:tracePt t="3568" x="3962400" y="9990138"/>
          <p14:tracePt t="3576" x="3925888" y="9990138"/>
          <p14:tracePt t="3582" x="3889375" y="9990138"/>
          <p14:tracePt t="3590" x="3852863" y="10009188"/>
          <p14:tracePt t="3596" x="3816350" y="10045700"/>
          <p14:tracePt t="3603" x="3798888" y="10045700"/>
          <p14:tracePt t="3610" x="3762375" y="10045700"/>
          <p14:tracePt t="3617" x="3762375" y="10063163"/>
          <p14:tracePt t="3631" x="3743325" y="10063163"/>
          <p14:tracePt t="3659" x="3725863" y="10063163"/>
          <p14:tracePt t="3736" x="3706813" y="10082213"/>
          <p14:tracePt t="4608" x="3725863" y="10082213"/>
          <p14:tracePt t="4615" x="3743325" y="10063163"/>
          <p14:tracePt t="4622" x="3779838" y="10045700"/>
          <p14:tracePt t="4629" x="3779838" y="10026650"/>
          <p14:tracePt t="4636" x="3798888" y="10026650"/>
          <p14:tracePt t="4643" x="3816350" y="10026650"/>
          <p14:tracePt t="4658" x="3835400" y="10026650"/>
          <p14:tracePt t="4740" x="3852863" y="10009188"/>
          <p14:tracePt t="4754" x="3908425" y="9972675"/>
          <p14:tracePt t="4761" x="3962400" y="9953625"/>
          <p14:tracePt t="4768" x="3998913" y="9917113"/>
          <p14:tracePt t="4776" x="4090988" y="9880600"/>
          <p14:tracePt t="4782" x="4181475" y="9844088"/>
          <p14:tracePt t="4790" x="4273550" y="9788525"/>
          <p14:tracePt t="4796" x="4327525" y="9771063"/>
          <p14:tracePt t="4803" x="4383088" y="9752013"/>
          <p14:tracePt t="4810" x="4456113" y="9715500"/>
          <p14:tracePt t="4817" x="4473575" y="9715500"/>
          <p14:tracePt t="4831" x="4492625" y="9715500"/>
          <p14:tracePt t="4838" x="4510088" y="9715500"/>
          <p14:tracePt t="4901" x="4529138" y="9715500"/>
          <p14:tracePt t="4949" x="4546600" y="9698038"/>
          <p14:tracePt t="4957" x="4546600" y="9661525"/>
          <p14:tracePt t="4963" x="4583113" y="9642475"/>
          <p14:tracePt t="4969" x="4602163" y="9625013"/>
          <p14:tracePt t="5487" x="4602163" y="9588500"/>
          <p14:tracePt t="5494" x="4583113" y="9515475"/>
          <p14:tracePt t="5501" x="4583113" y="9459913"/>
          <p14:tracePt t="5509" x="4565650" y="9405938"/>
          <p14:tracePt t="5515" x="4529138" y="9332913"/>
          <p14:tracePt t="5522" x="4510088" y="9277350"/>
          <p14:tracePt t="5529" x="4510088" y="9240838"/>
          <p14:tracePt t="5536" x="4510088" y="9204325"/>
          <p14:tracePt t="5543" x="4510088" y="9167813"/>
          <p14:tracePt t="5550" x="4492625" y="9094788"/>
          <p14:tracePt t="5557" x="4492625" y="9058275"/>
          <p14:tracePt t="5563" x="4492625" y="9004300"/>
          <p14:tracePt t="5570" x="4492625" y="8931275"/>
          <p14:tracePt t="5577" x="4492625" y="8875713"/>
          <p14:tracePt t="5584" x="4492625" y="8839200"/>
          <p14:tracePt t="5592" x="4492625" y="8785225"/>
          <p14:tracePt t="5598" x="4492625" y="8766175"/>
          <p14:tracePt t="5606" x="4492625" y="8729663"/>
          <p14:tracePt t="6031" x="4492625" y="8748713"/>
          <p14:tracePt t="6039" x="4473575" y="8748713"/>
          <p14:tracePt t="6073" x="4473575" y="8802688"/>
          <p14:tracePt t="6080" x="4456113" y="8875713"/>
          <p14:tracePt t="6087" x="4419600" y="8985250"/>
          <p14:tracePt t="6094" x="4419600" y="9040813"/>
          <p14:tracePt t="6101" x="4419600" y="9077325"/>
          <p14:tracePt t="6109" x="4419600" y="9131300"/>
          <p14:tracePt t="6115" x="4400550" y="9150350"/>
          <p14:tracePt t="6123" x="4400550" y="9167813"/>
          <p14:tracePt t="6129" x="4400550" y="9186863"/>
          <p14:tracePt t="6143" x="4400550" y="9204325"/>
          <p14:tracePt t="6805" x="4400550" y="9186863"/>
          <p14:tracePt t="6812" x="4400550" y="9077325"/>
          <p14:tracePt t="6819" x="4400550" y="8985250"/>
          <p14:tracePt t="6826" x="4400550" y="8821738"/>
          <p14:tracePt t="6833" x="4437063" y="8656638"/>
          <p14:tracePt t="6841" x="4437063" y="8437563"/>
          <p14:tracePt t="6847" x="4510088" y="8255000"/>
          <p14:tracePt t="6854" x="4529138" y="8054975"/>
          <p14:tracePt t="6861" x="4546600" y="7908925"/>
          <p14:tracePt t="6868" x="4565650" y="7853363"/>
          <p14:tracePt t="6875" x="4602163" y="7816850"/>
          <p14:tracePt t="6882" x="4602163" y="7797800"/>
          <p14:tracePt t="6889" x="4602163" y="7780338"/>
          <p14:tracePt t="6896" x="4602163" y="7761288"/>
          <p14:tracePt t="6938" x="4602163" y="7724775"/>
          <p14:tracePt t="6945" x="4619625" y="7670800"/>
          <p14:tracePt t="6955" x="4638675" y="7578725"/>
          <p14:tracePt t="6960" x="4638675" y="7505700"/>
          <p14:tracePt t="6966" x="4656138" y="7451725"/>
          <p14:tracePt t="6973" x="4692650" y="7359650"/>
          <p14:tracePt t="6980" x="4692650" y="7269163"/>
          <p14:tracePt t="6987" x="4711700" y="7159625"/>
          <p14:tracePt t="6994" x="4748213" y="7067550"/>
          <p14:tracePt t="7001" x="4765675" y="7013575"/>
          <p14:tracePt t="7009" x="4765675" y="6977063"/>
          <p14:tracePt t="7015" x="4765675" y="6940550"/>
          <p14:tracePt t="7022" x="4765675" y="6921500"/>
          <p14:tracePt t="7084" x="4765675" y="6904038"/>
          <p14:tracePt t="7098" x="4765675" y="6884988"/>
          <p14:tracePt t="7112" x="4765675" y="6867525"/>
          <p14:tracePt t="7119" x="4765675" y="6794500"/>
          <p14:tracePt t="7127" x="4784725" y="6648450"/>
          <p14:tracePt t="7133" x="4802188" y="6502400"/>
          <p14:tracePt t="7141" x="4838700" y="6319838"/>
          <p14:tracePt t="7147" x="4894263" y="6191250"/>
          <p14:tracePt t="7154" x="4894263" y="6081713"/>
          <p14:tracePt t="7161" x="4894263" y="5991225"/>
          <p14:tracePt t="7169" x="4894263" y="5918200"/>
          <p14:tracePt t="7176" x="4911725" y="5843588"/>
          <p14:tracePt t="7190" x="4911725" y="5826125"/>
          <p14:tracePt t="7196" x="4911725" y="5807075"/>
          <p14:tracePt t="7210" x="4911725" y="5789613"/>
          <p14:tracePt t="8598" x="4911725" y="5753100"/>
          <p14:tracePt t="8605" x="4930775" y="5716588"/>
          <p14:tracePt t="8612" x="4948238" y="5680075"/>
          <p14:tracePt t="8619" x="4948238" y="5643563"/>
          <p14:tracePt t="8626" x="4948238" y="5607050"/>
          <p14:tracePt t="8633" x="4984750" y="5570538"/>
          <p14:tracePt t="8641" x="4984750" y="5551488"/>
          <p14:tracePt t="8647" x="5003800" y="5534025"/>
          <p14:tracePt t="8703" x="5003800" y="5514975"/>
          <p14:tracePt t="8717" x="5003800" y="5478463"/>
          <p14:tracePt t="8725" x="5021263" y="5441950"/>
          <p14:tracePt t="8731" x="5040313" y="5387975"/>
          <p14:tracePt t="8738" x="5040313" y="5368925"/>
          <p14:tracePt t="8745" x="5040313" y="5351463"/>
          <p14:tracePt t="8752" x="5057775" y="5332413"/>
          <p14:tracePt t="8773" x="5057775" y="5314950"/>
          <p14:tracePt t="8780" x="5057775" y="5295900"/>
          <p14:tracePt t="8786" x="5057775" y="5278438"/>
          <p14:tracePt t="8793" x="5057775" y="5241925"/>
          <p14:tracePt t="8800" x="5057775" y="5168900"/>
          <p14:tracePt t="8813" x="5057775" y="5132388"/>
          <p14:tracePt t="8814" x="5057775" y="5076825"/>
          <p14:tracePt t="8823" x="5076825" y="5040313"/>
          <p14:tracePt t="8829" x="5076825" y="4986338"/>
          <p14:tracePt t="8835" x="5094288" y="4967288"/>
          <p14:tracePt t="8842" x="5094288" y="4930775"/>
          <p14:tracePt t="8849" x="5094288" y="4913313"/>
          <p14:tracePt t="8884" x="5094288" y="4894263"/>
          <p14:tracePt t="8919" x="5094288" y="4857750"/>
          <p14:tracePt t="8926" x="5113338" y="4840288"/>
          <p14:tracePt t="8933" x="5113338" y="4784725"/>
          <p14:tracePt t="8941" x="5130800" y="4748213"/>
          <p14:tracePt t="8947" x="5130800" y="4711700"/>
          <p14:tracePt t="8961" x="5130800" y="4694238"/>
          <p14:tracePt t="9052" x="5130800" y="4675188"/>
          <p14:tracePt t="9059" x="5130800" y="4638675"/>
          <p14:tracePt t="9066" x="5130800" y="4565650"/>
          <p14:tracePt t="9071" x="5130800" y="4529138"/>
          <p14:tracePt t="10252" x="5203825" y="4565650"/>
          <p14:tracePt t="10259" x="5276850" y="4602163"/>
          <p14:tracePt t="10266" x="5349875" y="4638675"/>
          <p14:tracePt t="10274" x="5459413" y="4694238"/>
          <p14:tracePt t="10288" x="5715000" y="4784725"/>
          <p14:tracePt t="10295" x="5897563" y="4821238"/>
          <p14:tracePt t="10301" x="6062663" y="4876800"/>
          <p14:tracePt t="10309" x="6281738" y="4894263"/>
          <p14:tracePt t="10315" x="6537325" y="4930775"/>
          <p14:tracePt t="10324" x="6792913" y="4986338"/>
          <p14:tracePt t="10329" x="7140575" y="5022850"/>
          <p14:tracePt t="10336" x="7469188" y="5113338"/>
          <p14:tracePt t="10344" x="7834313" y="5168900"/>
          <p14:tracePt t="10350" x="8199438" y="5259388"/>
          <p14:tracePt t="10358" x="8637588" y="5424488"/>
          <p14:tracePt t="10364" x="9129713" y="5661025"/>
          <p14:tracePt t="10371" x="9550400" y="5862638"/>
          <p14:tracePt t="10378" x="10061575" y="6173788"/>
          <p14:tracePt t="10385" x="10426700" y="6373813"/>
          <p14:tracePt t="10393" x="10774363" y="6575425"/>
          <p14:tracePt t="10398" x="11083925" y="6757988"/>
          <p14:tracePt t="10408" x="11431588" y="6940550"/>
          <p14:tracePt t="10412" x="11668125" y="7050088"/>
          <p14:tracePt t="10419" x="11869738" y="7196138"/>
          <p14:tracePt t="10429" x="12033250" y="7305675"/>
          <p14:tracePt t="10433" x="12125325" y="7359650"/>
          <p14:tracePt t="10441" x="12215813" y="7396163"/>
          <p14:tracePt t="10447" x="12252325" y="7469188"/>
          <p14:tracePt t="10454" x="12288838" y="7488238"/>
          <p14:tracePt t="10461" x="12307888" y="7488238"/>
          <p14:tracePt t="10468" x="12325350" y="7488238"/>
          <p14:tracePt t="10838" x="12252325" y="7542213"/>
          <p14:tracePt t="10845" x="12088813" y="7597775"/>
          <p14:tracePt t="10852" x="11923713" y="7670800"/>
          <p14:tracePt t="10859" x="11814175" y="7707313"/>
          <p14:tracePt t="10866" x="11650663" y="7761288"/>
          <p14:tracePt t="10875" x="11558588" y="7780338"/>
          <p14:tracePt t="10880" x="11449050" y="7780338"/>
          <p14:tracePt t="10887" x="11395075" y="7797800"/>
          <p14:tracePt t="10894" x="11358563" y="7797800"/>
          <p14:tracePt t="10901" x="11322050" y="7797800"/>
          <p14:tracePt t="10910" x="11303000" y="7816850"/>
          <p14:tracePt t="10924" x="11285538" y="7816850"/>
          <p14:tracePt t="10929" x="11285538" y="7834313"/>
          <p14:tracePt t="11012" x="11303000" y="7834313"/>
          <p14:tracePt t="11019" x="11303000" y="7853363"/>
          <p14:tracePt t="11034" x="11322050" y="7853363"/>
          <p14:tracePt t="11048" x="11322050" y="7872413"/>
          <p14:tracePt t="11055" x="11339513" y="7872413"/>
          <p14:tracePt t="11069" x="11339513" y="7889875"/>
          <p14:tracePt t="11082" x="11339513" y="7908925"/>
          <p14:tracePt t="11326" x="11376025" y="7908925"/>
          <p14:tracePt t="11333" x="11395075" y="7926388"/>
          <p14:tracePt t="11341" x="11431588" y="7926388"/>
          <p14:tracePt t="11347" x="11449050" y="7945438"/>
          <p14:tracePt t="11354" x="11485563" y="7945438"/>
          <p14:tracePt t="11361" x="11522075" y="7962900"/>
          <p14:tracePt t="11373" x="11558588" y="7962900"/>
          <p14:tracePt t="11375" x="11595100" y="7999413"/>
          <p14:tracePt t="11382" x="11631613" y="7999413"/>
          <p14:tracePt t="11396" x="11650663" y="7999413"/>
          <p14:tracePt t="11438" x="11668125" y="7999413"/>
          <p14:tracePt t="11444" x="11668125" y="8018463"/>
          <p14:tracePt t="11458" x="11704638" y="8035925"/>
          <p14:tracePt t="11465" x="11760200" y="8035925"/>
          <p14:tracePt t="11473" x="11796713" y="8054975"/>
          <p14:tracePt t="11479" x="11850688" y="8072438"/>
          <p14:tracePt t="11486" x="11923713" y="8091488"/>
          <p14:tracePt t="11493" x="11979275" y="8108950"/>
          <p14:tracePt t="11500" x="12015788" y="8108950"/>
          <p14:tracePt t="11508" x="12069763" y="8145463"/>
          <p14:tracePt t="11514" x="12125325" y="8164513"/>
          <p14:tracePt t="11523" x="12161838" y="8181975"/>
          <p14:tracePt t="11528" x="12234863" y="8201025"/>
          <p14:tracePt t="11535" x="12288838" y="8201025"/>
          <p14:tracePt t="11543" x="12307888" y="8218488"/>
          <p14:tracePt t="11549" x="12325350" y="8218488"/>
          <p14:tracePt t="11563" x="12344400" y="8237538"/>
          <p14:tracePt t="11870" x="12344400" y="8274050"/>
          <p14:tracePt t="11877" x="12361863" y="8347075"/>
          <p14:tracePt t="11884" x="12380913" y="8401050"/>
          <p14:tracePt t="11892" x="12417425" y="8456613"/>
          <p14:tracePt t="11908" x="12434888" y="8583613"/>
          <p14:tracePt t="11912" x="12434888" y="8620125"/>
          <p14:tracePt t="11919" x="12453938" y="8656638"/>
          <p14:tracePt t="11926" x="12453938" y="8693150"/>
          <p14:tracePt t="11933" x="12453938" y="8712200"/>
          <p14:tracePt t="12163" x="12526963" y="8712200"/>
          <p14:tracePt t="12170" x="12599988" y="8693150"/>
          <p14:tracePt t="12177" x="12726988" y="8675688"/>
          <p14:tracePt t="12184" x="12800013" y="8675688"/>
          <p14:tracePt t="12192" x="12892088" y="8656638"/>
          <p14:tracePt t="12198" x="12982575" y="8639175"/>
          <p14:tracePt t="12206" x="13055600" y="8602663"/>
          <p14:tracePt t="12212" x="13111163" y="8583613"/>
          <p14:tracePt t="12219" x="13184188" y="8583613"/>
          <p14:tracePt t="12226" x="13220700" y="8566150"/>
          <p14:tracePt t="12233" x="13274675" y="8566150"/>
          <p14:tracePt t="12242" x="13293725" y="8566150"/>
          <p14:tracePt t="12247" x="13311188" y="8566150"/>
          <p14:tracePt t="12296" x="13311188" y="8547100"/>
          <p14:tracePt t="12303" x="13311188" y="8529638"/>
          <p14:tracePt t="12309" x="13311188" y="8510588"/>
          <p14:tracePt t="12316" x="13311188" y="8493125"/>
          <p14:tracePt t="13063" x="13311188" y="8456613"/>
          <p14:tracePt t="13070" x="13311188" y="8420100"/>
          <p14:tracePt t="13077" x="13311188" y="8383588"/>
          <p14:tracePt t="13084" x="13293725" y="8347075"/>
          <p14:tracePt t="13098" x="13293725" y="8328025"/>
          <p14:tracePt t="13105" x="13274675" y="8310563"/>
          <p14:tracePt t="13112" x="13274675" y="8291513"/>
          <p14:tracePt t="13133" x="13274675" y="8237538"/>
          <p14:tracePt t="13142" x="13274675" y="8164513"/>
          <p14:tracePt t="13147" x="13274675" y="8072438"/>
          <p14:tracePt t="13154" x="13274675" y="7999413"/>
          <p14:tracePt t="13161" x="13274675" y="7908925"/>
          <p14:tracePt t="13168" x="13274675" y="7797800"/>
          <p14:tracePt t="13175" x="13274675" y="7688263"/>
          <p14:tracePt t="13182" x="13274675" y="7578725"/>
          <p14:tracePt t="13189" x="13274675" y="7432675"/>
          <p14:tracePt t="13196" x="13274675" y="7342188"/>
          <p14:tracePt t="13202" x="13274675" y="7286625"/>
          <p14:tracePt t="13209" x="13274675" y="7250113"/>
          <p14:tracePt t="13216" x="13274675" y="7213600"/>
          <p14:tracePt t="13230" x="13274675" y="7196138"/>
          <p14:tracePt t="13274" x="13274675" y="7177088"/>
          <p14:tracePt t="13321" x="13293725" y="7159625"/>
          <p14:tracePt t="13328" x="13293725" y="7140575"/>
          <p14:tracePt t="13333" x="13293725" y="7123113"/>
          <p14:tracePt t="13879" x="13457238" y="7140575"/>
          <p14:tracePt t="13886" x="13676313" y="7177088"/>
          <p14:tracePt t="13893" x="13987463" y="7213600"/>
          <p14:tracePt t="13900" x="14279563" y="7196138"/>
          <p14:tracePt t="13922" x="15138400" y="7013575"/>
          <p14:tracePt t="13929" x="15320963" y="6958013"/>
          <p14:tracePt t="13935" x="15484475" y="6884988"/>
          <p14:tracePt t="13942" x="15613063" y="6811963"/>
          <p14:tracePt t="13949" x="15703550" y="6757988"/>
          <p14:tracePt t="13956" x="15759113" y="6702425"/>
          <p14:tracePt t="13963" x="15832138" y="6592888"/>
          <p14:tracePt t="13970" x="15849600" y="6519863"/>
          <p14:tracePt t="13977" x="15886113" y="6392863"/>
          <p14:tracePt t="13984" x="15886113" y="6246813"/>
          <p14:tracePt t="13993" x="15868650" y="6137275"/>
          <p14:tracePt t="13998" x="15849600" y="6045200"/>
          <p14:tracePt t="14006" x="15813088" y="5991225"/>
          <p14:tracePt t="14012" x="15759113" y="5935663"/>
          <p14:tracePt t="14019" x="15703550" y="5881688"/>
          <p14:tracePt t="14026" x="15667038" y="5862638"/>
          <p14:tracePt t="14033" x="15613063" y="5826125"/>
          <p14:tracePt t="14041" x="15557500" y="5807075"/>
          <p14:tracePt t="14047" x="15484475" y="5807075"/>
          <p14:tracePt t="14054" x="15430500" y="5807075"/>
          <p14:tracePt t="14061" x="15374938" y="5807075"/>
          <p14:tracePt t="14068" x="15338425" y="5807075"/>
          <p14:tracePt t="14075" x="15284450" y="5807075"/>
          <p14:tracePt t="14081" x="15192375" y="5899150"/>
          <p14:tracePt t="14088" x="15082838" y="6064250"/>
          <p14:tracePt t="14095" x="14992350" y="6227763"/>
          <p14:tracePt t="14102" x="14919325" y="6483350"/>
          <p14:tracePt t="14109" x="14846300" y="6721475"/>
          <p14:tracePt t="14116" x="14773275" y="6940550"/>
          <p14:tracePt t="14125" x="14773275" y="7159625"/>
          <p14:tracePt t="14130" x="14773275" y="7342188"/>
          <p14:tracePt t="14138" x="14773275" y="7524750"/>
          <p14:tracePt t="14144" x="14773275" y="7688263"/>
          <p14:tracePt t="14151" x="14773275" y="7834313"/>
          <p14:tracePt t="14158" x="14827250" y="7962900"/>
          <p14:tracePt t="14165" x="14863763" y="8054975"/>
          <p14:tracePt t="14173" x="14936788" y="8108950"/>
          <p14:tracePt t="14179" x="14992350" y="8181975"/>
          <p14:tracePt t="14186" x="15028863" y="8201025"/>
          <p14:tracePt t="14193" x="15119350" y="8237538"/>
          <p14:tracePt t="14200" x="15211425" y="8237538"/>
          <p14:tracePt t="14208" x="15320963" y="8218488"/>
          <p14:tracePt t="14214" x="15411450" y="8181975"/>
          <p14:tracePt t="14222" x="15503525" y="8108950"/>
          <p14:tracePt t="14228" x="15576550" y="7981950"/>
          <p14:tracePt t="14235" x="15686088" y="7853363"/>
          <p14:tracePt t="14242" x="15740063" y="7707313"/>
          <p14:tracePt t="14249" x="15776575" y="7578725"/>
          <p14:tracePt t="14256" x="15813088" y="7396163"/>
          <p14:tracePt t="14263" x="15813088" y="7305675"/>
          <p14:tracePt t="14270" x="15813088" y="7232650"/>
          <p14:tracePt t="14277" x="15813088" y="7123113"/>
          <p14:tracePt t="14284" x="15795625" y="7050088"/>
          <p14:tracePt t="14291" x="15759113" y="6977063"/>
          <p14:tracePt t="14298" x="15703550" y="6921500"/>
          <p14:tracePt t="14305" x="15649575" y="6884988"/>
          <p14:tracePt t="14312" x="15576550" y="6867525"/>
          <p14:tracePt t="14318" x="15503525" y="6831013"/>
          <p14:tracePt t="14325" x="15430500" y="6811963"/>
          <p14:tracePt t="14337" x="15357475" y="6775450"/>
          <p14:tracePt t="14341" x="15284450" y="6757988"/>
          <p14:tracePt t="14347" x="15247938" y="6738938"/>
          <p14:tracePt t="14354" x="15211425" y="6738938"/>
          <p14:tracePt t="14360" x="15174913" y="6738938"/>
          <p14:tracePt t="14375" x="15155863" y="6775450"/>
          <p14:tracePt t="14381" x="15101888" y="6904038"/>
          <p14:tracePt t="14389" x="15009813" y="7123113"/>
          <p14:tracePt t="14396" x="14955838" y="7378700"/>
          <p14:tracePt t="14402" x="14900275" y="7615238"/>
          <p14:tracePt t="14409" x="14900275" y="7834313"/>
          <p14:tracePt t="14416" x="14900275" y="8054975"/>
          <p14:tracePt t="14425" x="14900275" y="8201025"/>
          <p14:tracePt t="14430" x="14900275" y="8328025"/>
          <p14:tracePt t="14439" x="14936788" y="8401050"/>
          <p14:tracePt t="14444" x="14973300" y="8474075"/>
          <p14:tracePt t="14451" x="14992350" y="8529638"/>
          <p14:tracePt t="14458" x="15046325" y="8547100"/>
          <p14:tracePt t="14465" x="15082838" y="8547100"/>
          <p14:tracePt t="14472" x="15138400" y="8547100"/>
          <p14:tracePt t="14479" x="15211425" y="8510588"/>
          <p14:tracePt t="14487" x="15301913" y="8437563"/>
          <p14:tracePt t="14493" x="15393988" y="8310563"/>
          <p14:tracePt t="14500" x="15447963" y="8145463"/>
          <p14:tracePt t="14509" x="15540038" y="7945438"/>
          <p14:tracePt t="14514" x="15557500" y="7834313"/>
          <p14:tracePt t="14522" x="15594013" y="7707313"/>
          <p14:tracePt t="14528" x="15594013" y="7597775"/>
          <p14:tracePt t="14535" x="15576550" y="7542213"/>
          <p14:tracePt t="14542" x="15557500" y="7505700"/>
          <p14:tracePt t="14549" x="15540038" y="7469188"/>
          <p14:tracePt t="14558" x="15503525" y="7432675"/>
          <p14:tracePt t="14563" x="15484475" y="7432675"/>
          <p14:tracePt t="14570" x="15467013" y="7415213"/>
          <p14:tracePt t="14577" x="15430500" y="7415213"/>
          <p14:tracePt t="14584" x="15357475" y="7415213"/>
          <p14:tracePt t="14592" x="15338425" y="7415213"/>
          <p14:tracePt t="14598" x="15284450" y="7415213"/>
          <p14:tracePt t="14605" x="15228888" y="7415213"/>
          <p14:tracePt t="14612" x="15192375" y="7469188"/>
          <p14:tracePt t="14619" x="15138400" y="7488238"/>
          <p14:tracePt t="14626" x="15065375" y="7578725"/>
          <p14:tracePt t="14633" x="15028863" y="7670800"/>
          <p14:tracePt t="14641" x="14992350" y="7724775"/>
          <p14:tracePt t="14646" x="14955838" y="7797800"/>
          <p14:tracePt t="14654" x="14936788" y="7834313"/>
          <p14:tracePt t="14660" x="14936788" y="7853363"/>
          <p14:tracePt t="14667" x="14936788" y="7872413"/>
          <p14:tracePt t="15427" x="14846300" y="7926388"/>
          <p14:tracePt t="15435" x="14681200" y="7999413"/>
          <p14:tracePt t="15446" x="14517688" y="8108950"/>
          <p14:tracePt t="15449" x="14352588" y="8218488"/>
          <p14:tracePt t="15457" x="14225588" y="8310563"/>
          <p14:tracePt t="15463" x="14116050" y="8364538"/>
          <p14:tracePt t="15470" x="14023975" y="8474075"/>
          <p14:tracePt t="15477" x="13987463" y="8510588"/>
          <p14:tracePt t="15484" x="13914438" y="8547100"/>
          <p14:tracePt t="15492" x="13895388" y="8583613"/>
          <p14:tracePt t="15497" x="13858875" y="8620125"/>
          <p14:tracePt t="15506" x="13841413" y="8620125"/>
          <p14:tracePt t="15511" x="13841413" y="8639175"/>
          <p14:tracePt t="15518" x="13841413" y="8656638"/>
          <p14:tracePt t="15541" x="13841413" y="8675688"/>
          <p14:tracePt t="15644" x="13841413" y="8693150"/>
          <p14:tracePt t="15686" x="13841413" y="8712200"/>
          <p14:tracePt t="15740" x="13841413" y="8729663"/>
          <p14:tracePt t="17241" x="13804900" y="8729663"/>
          <p14:tracePt t="17248" x="13749338" y="8729663"/>
          <p14:tracePt t="17258" x="13731875" y="8729663"/>
          <p14:tracePt t="17262" x="13695363" y="8729663"/>
          <p14:tracePt t="17269" x="13658850" y="8729663"/>
          <p14:tracePt t="17279" x="13622338" y="8729663"/>
          <p14:tracePt t="17283" x="13603288" y="8729663"/>
          <p14:tracePt t="17290" x="13566775" y="8729663"/>
          <p14:tracePt t="17297" x="13549313" y="8729663"/>
          <p14:tracePt t="17325" x="13530263" y="8729663"/>
          <p14:tracePt t="18776" x="13512800" y="8693150"/>
          <p14:tracePt t="18784" x="13493750" y="8656638"/>
          <p14:tracePt t="18791" x="13493750" y="8620125"/>
          <p14:tracePt t="18797" x="13476288" y="8583613"/>
          <p14:tracePt t="18804" x="13457238" y="8547100"/>
          <p14:tracePt t="18811" x="13457238" y="8510588"/>
          <p14:tracePt t="18818" x="13439775" y="8493125"/>
          <p14:tracePt t="18825" x="13439775" y="8456613"/>
          <p14:tracePt t="18832" x="13439775" y="8437563"/>
          <p14:tracePt t="18840" x="13439775" y="8420100"/>
          <p14:tracePt t="18846" x="13420725" y="8401050"/>
          <p14:tracePt t="18860" x="13403263" y="8383588"/>
          <p14:tracePt t="18867" x="13403263" y="8347075"/>
          <p14:tracePt t="18875" x="13384213" y="8310563"/>
          <p14:tracePt t="18881" x="13384213" y="8274050"/>
          <p14:tracePt t="18889" x="13384213" y="8237538"/>
          <p14:tracePt t="18903" x="13384213" y="8201025"/>
          <p14:tracePt t="18922" x="13384213" y="8181975"/>
          <p14:tracePt t="18930" x="13384213" y="8164513"/>
          <p14:tracePt t="19899" x="13384213" y="8018463"/>
          <p14:tracePt t="19907" x="13384213" y="7872413"/>
          <p14:tracePt t="19913" x="13384213" y="7688263"/>
          <p14:tracePt t="19920" x="13403263" y="7542213"/>
          <p14:tracePt t="19927" x="13420725" y="7415213"/>
          <p14:tracePt t="19934" x="13457238" y="7323138"/>
          <p14:tracePt t="19941" x="13493750" y="7286625"/>
          <p14:tracePt t="19948" x="13549313" y="7232650"/>
          <p14:tracePt t="19957" x="13585825" y="7213600"/>
          <p14:tracePt t="19962" x="13622338" y="7196138"/>
          <p14:tracePt t="19971" x="13658850" y="7196138"/>
          <p14:tracePt t="19976" x="13695363" y="7177088"/>
          <p14:tracePt t="19983" x="13731875" y="7177088"/>
          <p14:tracePt t="19991" x="13785850" y="7177088"/>
          <p14:tracePt t="19997" x="13804900" y="7177088"/>
          <p14:tracePt t="20004" x="13841413" y="7196138"/>
          <p14:tracePt t="20011" x="13858875" y="7196138"/>
          <p14:tracePt t="20018" x="13858875" y="7213600"/>
          <p14:tracePt t="20025" x="13877925" y="7213600"/>
          <p14:tracePt t="20040" x="13895388" y="7213600"/>
          <p14:tracePt t="20081" x="13914438" y="7213600"/>
          <p14:tracePt t="20123" x="13950950" y="7232650"/>
          <p14:tracePt t="20129" x="13970000" y="7269163"/>
          <p14:tracePt t="20137" x="14006513" y="7323138"/>
          <p14:tracePt t="20143" x="14043025" y="7359650"/>
          <p14:tracePt t="20150" x="14079538" y="7415213"/>
          <p14:tracePt t="20158" x="14116050" y="7432675"/>
          <p14:tracePt t="20164" x="14170025" y="7469188"/>
          <p14:tracePt t="20173" x="14206538" y="7488238"/>
          <p14:tracePt t="20176" x="14262100" y="7505700"/>
          <p14:tracePt t="20576" x="14298613" y="7505700"/>
          <p14:tracePt t="20583" x="14352588" y="7505700"/>
          <p14:tracePt t="20590" x="14408150" y="7505700"/>
          <p14:tracePt t="20597" x="14481175" y="7505700"/>
          <p14:tracePt t="20605" x="14517688" y="7505700"/>
          <p14:tracePt t="20611" x="14571663" y="7505700"/>
          <p14:tracePt t="20618" x="14608175" y="7505700"/>
          <p14:tracePt t="20625" x="14663738" y="7561263"/>
          <p14:tracePt t="20632" x="14717713" y="7597775"/>
          <p14:tracePt t="20640" x="14773275" y="7634288"/>
          <p14:tracePt t="20646" x="14809788" y="7670800"/>
          <p14:tracePt t="20654" x="14846300" y="7688263"/>
          <p14:tracePt t="20660" x="14882813" y="7724775"/>
          <p14:tracePt t="20667" x="14919325" y="7743825"/>
          <p14:tracePt t="20674" x="14936788" y="7780338"/>
          <p14:tracePt t="20680" x="14973300" y="7797800"/>
          <p14:tracePt t="20688" x="14973300" y="7816850"/>
          <p14:tracePt t="20702" x="14992350" y="7816850"/>
          <p14:tracePt t="20737" x="14992350" y="7834313"/>
          <p14:tracePt t="20758" x="15009813" y="7834313"/>
          <p14:tracePt t="20764" x="15009813" y="7853363"/>
          <p14:tracePt t="20799" x="15009813" y="7872413"/>
          <p14:tracePt t="20813" x="15009813" y="7889875"/>
          <p14:tracePt t="21651" x="15082838" y="7889875"/>
          <p14:tracePt t="21658" x="15211425" y="7834313"/>
          <p14:tracePt t="21664" x="15320963" y="7816850"/>
          <p14:tracePt t="21673" x="15520988" y="7724775"/>
          <p14:tracePt t="21678" x="15703550" y="7707313"/>
          <p14:tracePt t="21685" x="15941675" y="7615238"/>
          <p14:tracePt t="21692" x="16197263" y="7578725"/>
          <p14:tracePt t="21699" x="16452850" y="7488238"/>
          <p14:tracePt t="21707" x="16762413" y="7432675"/>
          <p14:tracePt t="21713" x="17018000" y="7342188"/>
          <p14:tracePt t="21720" x="17273588" y="7286625"/>
          <p14:tracePt t="21727" x="17511713" y="7232650"/>
          <p14:tracePt t="21734" x="17730788" y="7196138"/>
          <p14:tracePt t="21741" x="17949863" y="7177088"/>
          <p14:tracePt t="21748" x="18151475" y="7123113"/>
          <p14:tracePt t="21756" x="18370550" y="7123113"/>
          <p14:tracePt t="21762" x="18553113" y="7123113"/>
          <p14:tracePt t="21769" x="18772188" y="7123113"/>
          <p14:tracePt t="21776" x="18972213" y="7159625"/>
          <p14:tracePt t="21783" x="19191288" y="7213600"/>
          <p14:tracePt t="21790" x="19410363" y="7269163"/>
          <p14:tracePt t="21797" x="19685000" y="7323138"/>
          <p14:tracePt t="21805" x="19921538" y="7451725"/>
          <p14:tracePt t="21811" x="20104100" y="7561263"/>
          <p14:tracePt t="21818" x="20305713" y="7651750"/>
          <p14:tracePt t="21825" x="20432713" y="7743825"/>
          <p14:tracePt t="21832" x="20561300" y="7816850"/>
          <p14:tracePt t="21840" x="20651788" y="7872413"/>
          <p14:tracePt t="21846" x="20724813" y="7908925"/>
          <p14:tracePt t="21853" x="20761325" y="7945438"/>
          <p14:tracePt t="21860" x="20816888" y="7945438"/>
          <p14:tracePt t="21867" x="20816888" y="7962900"/>
          <p14:tracePt t="21874" x="20834350" y="7981950"/>
          <p14:tracePt t="21880" x="20834350" y="7999413"/>
          <p14:tracePt t="21901" x="20816888" y="7999413"/>
          <p14:tracePt t="21907" x="20780375" y="7999413"/>
          <p14:tracePt t="22187" x="20743863" y="7999413"/>
          <p14:tracePt t="22194" x="20707350" y="7981950"/>
          <p14:tracePt t="22201" x="20670838" y="7962900"/>
          <p14:tracePt t="22208" x="20634325" y="7926388"/>
          <p14:tracePt t="22215" x="20597813" y="7908925"/>
          <p14:tracePt t="22223" x="20542250" y="7872413"/>
          <p14:tracePt t="22229" x="20505738" y="7816850"/>
          <p14:tracePt t="22238" x="20451763" y="7761288"/>
          <p14:tracePt t="22243" x="20415250" y="7724775"/>
          <p14:tracePt t="22250" x="20378738" y="7688263"/>
          <p14:tracePt t="22257" x="20305713" y="7597775"/>
          <p14:tracePt t="22264" x="20269200" y="7505700"/>
          <p14:tracePt t="22273" x="20232688" y="7432675"/>
          <p14:tracePt t="22278" x="20177125" y="7378700"/>
          <p14:tracePt t="22285" x="20140613" y="7323138"/>
          <p14:tracePt t="22292" x="20104100" y="7250113"/>
          <p14:tracePt t="22299" x="20067588" y="7196138"/>
          <p14:tracePt t="22307" x="20013613" y="7140575"/>
          <p14:tracePt t="22313" x="19977100" y="7104063"/>
          <p14:tracePt t="22321" x="19940588" y="7013575"/>
          <p14:tracePt t="22327" x="19904075" y="6940550"/>
          <p14:tracePt t="22334" x="19885025" y="6884988"/>
          <p14:tracePt t="22341" x="19812000" y="6831013"/>
          <p14:tracePt t="22348" x="19794538" y="6738938"/>
          <p14:tracePt t="22356" x="19758025" y="6648450"/>
          <p14:tracePt t="22362" x="19721513" y="6556375"/>
          <p14:tracePt t="22371" x="19702463" y="6483350"/>
          <p14:tracePt t="22376" x="19685000" y="6356350"/>
          <p14:tracePt t="22383" x="19685000" y="6246813"/>
          <p14:tracePt t="22390" x="19685000" y="6173788"/>
          <p14:tracePt t="22397" x="19685000" y="6081713"/>
          <p14:tracePt t="22405" x="19665950" y="6027738"/>
          <p14:tracePt t="22411" x="19665950" y="5972175"/>
          <p14:tracePt t="22426" x="19665950" y="5954713"/>
          <p14:tracePt t="23799" x="19685000" y="5954713"/>
          <p14:tracePt t="23806" x="19702463" y="6008688"/>
          <p14:tracePt t="23813" x="19721513" y="6008688"/>
          <p14:tracePt t="23821" x="19738975" y="6045200"/>
          <p14:tracePt t="23827" x="19758025" y="6081713"/>
          <p14:tracePt t="23834" x="19794538" y="6100763"/>
          <p14:tracePt t="23841" x="19794538" y="6137275"/>
          <p14:tracePt t="23848" x="19831050" y="6173788"/>
          <p14:tracePt t="23856" x="19831050" y="6227763"/>
          <p14:tracePt t="23862" x="19848513" y="6246813"/>
          <p14:tracePt t="23869" x="19867563" y="6300788"/>
          <p14:tracePt t="23876" x="19867563" y="6319838"/>
          <p14:tracePt t="23883" x="19867563" y="6356350"/>
          <p14:tracePt t="23897" x="19867563" y="6392863"/>
          <p14:tracePt t="23906" x="19867563" y="6429375"/>
          <p14:tracePt t="23911" x="19867563" y="6446838"/>
          <p14:tracePt t="23918" x="19867563" y="6465888"/>
          <p14:tracePt t="23925" x="19867563" y="6483350"/>
          <p14:tracePt t="23932" x="19867563" y="6502400"/>
          <p14:tracePt t="23995" x="19867563" y="6519863"/>
          <p14:tracePt t="24002" x="19867563" y="6556375"/>
          <p14:tracePt t="24008" x="19867563" y="6592888"/>
          <p14:tracePt t="24015" x="19848513" y="6629400"/>
          <p14:tracePt t="24024" x="19848513" y="6648450"/>
          <p14:tracePt t="24029" x="19848513" y="6665913"/>
          <p14:tracePt t="24469" x="19994563" y="6648450"/>
          <p14:tracePt t="24476" x="20286663" y="6575425"/>
          <p14:tracePt t="24483" x="20634325" y="6483350"/>
          <p14:tracePt t="24491" x="20926425" y="6429375"/>
          <p14:tracePt t="24497" x="21255038" y="6373813"/>
          <p14:tracePt t="24505" x="21620163" y="6300788"/>
          <p14:tracePt t="24510" x="22021800" y="6283325"/>
          <p14:tracePt t="24518" x="22423438" y="6283325"/>
          <p14:tracePt t="24525" x="22861588" y="6283325"/>
          <p14:tracePt t="24532" x="23336250" y="6300788"/>
          <p14:tracePt t="24539" x="23883938" y="6337300"/>
          <p14:tracePt t="24546" x="24285575" y="63563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8C76B3C-0FBB-2E43-8343-EB1393980765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916903-4F8D-7140-8EC7-2E1F7A5820BF}"/>
              </a:ext>
            </a:extLst>
          </p:cNvPr>
          <p:cNvSpPr/>
          <p:nvPr/>
        </p:nvSpPr>
        <p:spPr>
          <a:xfrm>
            <a:off x="9546136" y="2300172"/>
            <a:ext cx="12782236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Unoccupied plot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High or low density housing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Train station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Religious building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Emergency medical building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Something new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Investment options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Employment &amp; training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Old age care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Increase schooling funding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General Infrastructure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Questions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many people per house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Divorce and marriage rate</a:t>
            </a:r>
          </a:p>
          <a:p>
            <a:pPr marL="2514234" lvl="2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……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F7294C-8DEE-D741-99DF-95C86E7DE3A5}"/>
              </a:ext>
            </a:extLst>
          </p:cNvPr>
          <p:cNvSpPr/>
          <p:nvPr/>
        </p:nvSpPr>
        <p:spPr>
          <a:xfrm>
            <a:off x="-6437503" y="-501255"/>
            <a:ext cx="11107474" cy="144785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530FBB-E91C-F349-AB3F-D45185A9CF53}"/>
              </a:ext>
            </a:extLst>
          </p:cNvPr>
          <p:cNvSpPr txBox="1"/>
          <p:nvPr/>
        </p:nvSpPr>
        <p:spPr>
          <a:xfrm>
            <a:off x="184889" y="5580726"/>
            <a:ext cx="646664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Montserrat SemiBold" pitchFamily="2" charset="77"/>
                <a:ea typeface="Roboto Medium" panose="02000000000000000000" pitchFamily="2" charset="0"/>
                <a:cs typeface="Poppins Medium" pitchFamily="2" charset="77"/>
              </a:rPr>
              <a:t>Next Steps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4D43049-F243-656C-30A5-4044EBC52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4"/>
    </mc:Choice>
    <mc:Fallback xmlns="">
      <p:transition spd="slow" advTm="9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8" x="23482300" y="6556375"/>
          <p14:tracePt t="485" x="22825075" y="6429375"/>
          <p14:tracePt t="492" x="22186900" y="6356350"/>
          <p14:tracePt t="499" x="21693188" y="6246813"/>
          <p14:tracePt t="506" x="21274088" y="6173788"/>
          <p14:tracePt t="515" x="20724813" y="6137275"/>
          <p14:tracePt t="520" x="20177125" y="6118225"/>
          <p14:tracePt t="526" x="19721513" y="6118225"/>
          <p14:tracePt t="534" x="19264313" y="6118225"/>
          <p14:tracePt t="541" x="18918238" y="6118225"/>
          <p14:tracePt t="549" x="18516600" y="6118225"/>
          <p14:tracePt t="554" x="18205450" y="6173788"/>
          <p14:tracePt t="562" x="17876838" y="6210300"/>
          <p14:tracePt t="568" x="17621250" y="6246813"/>
          <p14:tracePt t="576" x="17365663" y="6319838"/>
          <p14:tracePt t="583" x="17164050" y="6356350"/>
          <p14:tracePt t="589" x="16981488" y="6410325"/>
          <p14:tracePt t="599" x="16817975" y="6465888"/>
          <p14:tracePt t="603" x="16725900" y="6502400"/>
          <p14:tracePt t="611" x="16635413" y="6556375"/>
          <p14:tracePt t="617" x="16579850" y="6592888"/>
          <p14:tracePt t="624" x="16579850" y="6629400"/>
          <p14:tracePt t="632" x="16562388" y="6629400"/>
          <p14:tracePt t="938" x="16287750" y="6648450"/>
          <p14:tracePt t="946" x="15832138" y="6684963"/>
          <p14:tracePt t="952" x="15228888" y="6684963"/>
          <p14:tracePt t="959" x="14535150" y="6611938"/>
          <p14:tracePt t="966" x="13768388" y="6575425"/>
          <p14:tracePt t="973" x="13055600" y="6446838"/>
          <p14:tracePt t="980" x="12252325" y="6319838"/>
          <p14:tracePt t="987" x="11558588" y="6227763"/>
          <p14:tracePt t="995" x="10847388" y="6154738"/>
          <p14:tracePt t="1001" x="10152063" y="6118225"/>
          <p14:tracePt t="1008" x="9677400" y="6081713"/>
          <p14:tracePt t="1015" x="9221788" y="6045200"/>
          <p14:tracePt t="1022" x="8820150" y="6045200"/>
          <p14:tracePt t="1031" x="8491538" y="6064250"/>
          <p14:tracePt t="1036" x="8199438" y="6081713"/>
          <p14:tracePt t="1043" x="7907338" y="6081713"/>
          <p14:tracePt t="1050" x="7705725" y="6137275"/>
          <p14:tracePt t="1057" x="7523163" y="6173788"/>
          <p14:tracePt t="1065" x="7396163" y="6191250"/>
          <p14:tracePt t="1071" x="7286625" y="6210300"/>
          <p14:tracePt t="1079" x="7213600" y="6264275"/>
          <p14:tracePt t="1085" x="7158038" y="6283325"/>
          <p14:tracePt t="1092" x="7104063" y="6283325"/>
          <p14:tracePt t="1099" x="7067550" y="6319838"/>
          <p14:tracePt t="1106" x="7011988" y="6337300"/>
          <p14:tracePt t="1113" x="6994525" y="6356350"/>
          <p14:tracePt t="1120" x="6956425" y="6356350"/>
          <p14:tracePt t="1468" x="6919913" y="6300788"/>
          <p14:tracePt t="1475" x="6865938" y="6264275"/>
          <p14:tracePt t="1482" x="6846888" y="6191250"/>
          <p14:tracePt t="1489" x="6810375" y="6064250"/>
          <p14:tracePt t="1497" x="6773863" y="5935663"/>
          <p14:tracePt t="1503" x="6756400" y="5826125"/>
          <p14:tracePt t="1511" x="6737350" y="5734050"/>
          <p14:tracePt t="1517" x="6737350" y="5661025"/>
          <p14:tracePt t="1524" x="6737350" y="5643563"/>
          <p14:tracePt t="1531" x="6737350" y="5607050"/>
          <p14:tracePt t="1552" x="6737350" y="5588000"/>
          <p14:tracePt t="1594" x="6737350" y="5570538"/>
          <p14:tracePt t="1608" x="6737350" y="5551488"/>
          <p14:tracePt t="1615" x="6737350" y="5478463"/>
          <p14:tracePt t="1622" x="6756400" y="5424488"/>
          <p14:tracePt t="1630" x="6756400" y="5332413"/>
          <p14:tracePt t="1636" x="6773863" y="5278438"/>
          <p14:tracePt t="1643" x="6792913" y="5222875"/>
          <p14:tracePt t="1650" x="6810375" y="5205413"/>
          <p14:tracePt t="1657" x="6810375" y="5186363"/>
          <p14:tracePt t="1692" x="6810375" y="5168900"/>
          <p14:tracePt t="1699" x="6810375" y="5149850"/>
          <p14:tracePt t="1704" x="6829425" y="5149850"/>
          <p14:tracePt t="2096" x="6956425" y="5076825"/>
          <p14:tracePt t="2105" x="7194550" y="4949825"/>
          <p14:tracePt t="2110" x="7396163" y="4840288"/>
          <p14:tracePt t="2117" x="7615238" y="4748213"/>
          <p14:tracePt t="2124" x="7815263" y="4694238"/>
          <p14:tracePt t="2131" x="7980363" y="4621213"/>
          <p14:tracePt t="2138" x="8162925" y="4565650"/>
          <p14:tracePt t="2145" x="8362950" y="4511675"/>
          <p14:tracePt t="2152" x="8472488" y="4492625"/>
          <p14:tracePt t="2159" x="8674100" y="4456113"/>
          <p14:tracePt t="2166" x="8783638" y="4419600"/>
          <p14:tracePt t="2173" x="8947150" y="4419600"/>
          <p14:tracePt t="2181" x="9056688" y="4383088"/>
          <p14:tracePt t="2186" x="9148763" y="4365625"/>
          <p14:tracePt t="2194" x="9258300" y="4346575"/>
          <p14:tracePt t="2201" x="9348788" y="4346575"/>
          <p14:tracePt t="2207" x="9458325" y="4329113"/>
          <p14:tracePt t="2215" x="9531350" y="4329113"/>
          <p14:tracePt t="2222" x="9623425" y="4329113"/>
          <p14:tracePt t="2230" x="9696450" y="4329113"/>
          <p14:tracePt t="2235" x="9786938" y="4329113"/>
          <p14:tracePt t="2243" x="9859963" y="4329113"/>
          <p14:tracePt t="2250" x="9952038" y="4346575"/>
          <p14:tracePt t="2256" x="10061575" y="4365625"/>
          <p14:tracePt t="2265" x="10134600" y="4365625"/>
          <p14:tracePt t="2270" x="10207625" y="4383088"/>
          <p14:tracePt t="2278" x="10298113" y="4383088"/>
          <p14:tracePt t="2284" x="10334625" y="4383088"/>
          <p14:tracePt t="2292" x="10371138" y="4383088"/>
          <p14:tracePt t="2766" x="10371138" y="4310063"/>
          <p14:tracePt t="2773" x="10371138" y="4200525"/>
          <p14:tracePt t="2780" x="10371138" y="4110038"/>
          <p14:tracePt t="2787" x="10371138" y="4054475"/>
          <p14:tracePt t="2795" x="10371138" y="4000500"/>
          <p14:tracePt t="2800" x="10371138" y="3981450"/>
          <p14:tracePt t="2808" x="10371138" y="3963988"/>
          <p14:tracePt t="2815" x="10390188" y="3944938"/>
          <p14:tracePt t="2843" x="10390188" y="3927475"/>
          <p14:tracePt t="2856" x="10390188" y="3908425"/>
          <p14:tracePt t="2863" x="10426700" y="3852863"/>
          <p14:tracePt t="2870" x="10482263" y="3779838"/>
          <p14:tracePt t="2877" x="10499725" y="3725863"/>
          <p14:tracePt t="2884" x="10536238" y="3670300"/>
          <p14:tracePt t="2891" x="10591800" y="3597275"/>
          <p14:tracePt t="2898" x="10664825" y="3506788"/>
          <p14:tracePt t="2905" x="10718800" y="3451225"/>
          <p14:tracePt t="2914" x="10718800" y="3433763"/>
          <p14:tracePt t="2919" x="10737850" y="3414713"/>
          <p14:tracePt t="2928" x="10737850" y="3397250"/>
          <p14:tracePt t="3010" x="10755313" y="3397250"/>
          <p14:tracePt t="3017" x="10755313" y="3378200"/>
          <p14:tracePt t="3401" x="10791825" y="3305175"/>
          <p14:tracePt t="3407" x="10791825" y="3232150"/>
          <p14:tracePt t="3415" x="10828338" y="3159125"/>
          <p14:tracePt t="3421" x="10847388" y="3122613"/>
          <p14:tracePt t="3429" x="10901363" y="3068638"/>
          <p14:tracePt t="3436" x="10920413" y="3032125"/>
          <p14:tracePt t="3443" x="10937875" y="3013075"/>
          <p14:tracePt t="3450" x="10937875" y="2995613"/>
          <p14:tracePt t="3464" x="10956925" y="2995613"/>
          <p14:tracePt t="3479" x="10974388" y="2995613"/>
          <p14:tracePt t="3484" x="10993438" y="2995613"/>
          <p14:tracePt t="3492" x="11010900" y="2995613"/>
          <p14:tracePt t="3498" x="11029950" y="2995613"/>
          <p14:tracePt t="3505" x="11047413" y="2995613"/>
          <p14:tracePt t="3514" x="11066463" y="2995613"/>
          <p14:tracePt t="3519" x="11083925" y="3013075"/>
          <p14:tracePt t="3527" x="11120438" y="3049588"/>
          <p14:tracePt t="3533" x="11139488" y="3068638"/>
          <p14:tracePt t="3540" x="11176000" y="3086100"/>
          <p14:tracePt t="3548" x="11212513" y="3122613"/>
          <p14:tracePt t="3554" x="11249025" y="3141663"/>
          <p14:tracePt t="3562" x="11285538" y="3178175"/>
          <p14:tracePt t="3568" x="11322050" y="3195638"/>
          <p14:tracePt t="3575" x="11358563" y="3195638"/>
          <p14:tracePt t="3582" x="11376025" y="3214688"/>
          <p14:tracePt t="3589" x="11412538" y="3232150"/>
          <p14:tracePt t="3597" x="11431588" y="3251200"/>
          <p14:tracePt t="3603" x="11449050" y="3251200"/>
          <p14:tracePt t="3611" x="11468100" y="3251200"/>
          <p14:tracePt t="3687" x="11485563" y="3251200"/>
          <p14:tracePt t="3694" x="11504613" y="3251200"/>
          <p14:tracePt t="3701" x="11541125" y="3251200"/>
          <p14:tracePt t="3708" x="11558588" y="3251200"/>
          <p14:tracePt t="3715" x="11577638" y="3251200"/>
          <p14:tracePt t="3729" x="11595100" y="3251200"/>
          <p14:tracePt t="3742" x="11614150" y="3251200"/>
          <p14:tracePt t="3826" x="11631613" y="3251200"/>
          <p14:tracePt t="3840" x="11668125" y="3251200"/>
          <p14:tracePt t="3848" x="11704638" y="3251200"/>
          <p14:tracePt t="3854" x="11723688" y="3251200"/>
          <p14:tracePt t="3862" x="11741150" y="3251200"/>
          <p14:tracePt t="4294" x="11850688" y="3251200"/>
          <p14:tracePt t="4301" x="11979275" y="3178175"/>
          <p14:tracePt t="4308" x="12142788" y="3159125"/>
          <p14:tracePt t="4315" x="12271375" y="3086100"/>
          <p14:tracePt t="4321" x="12380913" y="3049588"/>
          <p14:tracePt t="4331" x="12544425" y="2995613"/>
          <p14:tracePt t="4336" x="12746038" y="2940050"/>
          <p14:tracePt t="4343" x="12892088" y="2940050"/>
          <p14:tracePt t="4349" x="13001625" y="2903538"/>
          <p14:tracePt t="4356" x="13165138" y="2903538"/>
          <p14:tracePt t="4364" x="13274675" y="2867025"/>
          <p14:tracePt t="4370" x="13384213" y="2867025"/>
          <p14:tracePt t="4377" x="13476288" y="2867025"/>
          <p14:tracePt t="4384" x="13549313" y="2867025"/>
          <p14:tracePt t="4391" x="13639800" y="2867025"/>
          <p14:tracePt t="4398" x="13712825" y="2867025"/>
          <p14:tracePt t="4405" x="13804900" y="2886075"/>
          <p14:tracePt t="4413" x="13914438" y="2903538"/>
          <p14:tracePt t="4419" x="13987463" y="2922588"/>
          <p14:tracePt t="4428" x="14097000" y="2922588"/>
          <p14:tracePt t="4433" x="14170025" y="2922588"/>
          <p14:tracePt t="4440" x="14262100" y="2959100"/>
          <p14:tracePt t="4447" x="14335125" y="2959100"/>
          <p14:tracePt t="4454" x="14425613" y="2995613"/>
          <p14:tracePt t="4462" x="14481175" y="2995613"/>
          <p14:tracePt t="4468" x="14517688" y="2995613"/>
          <p14:tracePt t="4475" x="14554200" y="2995613"/>
          <p14:tracePt t="4482" x="14571663" y="2995613"/>
          <p14:tracePt t="4503" x="14590713" y="2995613"/>
          <p14:tracePt t="6268" x="14590713" y="3032125"/>
          <p14:tracePt t="6275" x="14590713" y="3122613"/>
          <p14:tracePt t="6282" x="14554200" y="3251200"/>
          <p14:tracePt t="6289" x="14554200" y="3397250"/>
          <p14:tracePt t="6296" x="14554200" y="3543300"/>
          <p14:tracePt t="6303" x="14554200" y="3762375"/>
          <p14:tracePt t="6311" x="14571663" y="3981450"/>
          <p14:tracePt t="6317" x="14590713" y="4146550"/>
          <p14:tracePt t="6324" x="14627225" y="4329113"/>
          <p14:tracePt t="6331" x="14644688" y="4438650"/>
          <p14:tracePt t="6338" x="14700250" y="4565650"/>
          <p14:tracePt t="6346" x="14717713" y="4694238"/>
          <p14:tracePt t="6352" x="14754225" y="4748213"/>
          <p14:tracePt t="6359" x="14773275" y="4803775"/>
          <p14:tracePt t="6366" x="14790738" y="4876800"/>
          <p14:tracePt t="6373" x="14827250" y="4913313"/>
          <p14:tracePt t="6380" x="14846300" y="4949825"/>
          <p14:tracePt t="6387" x="14882813" y="4986338"/>
          <p14:tracePt t="6394" x="14882813" y="5022850"/>
          <p14:tracePt t="6405" x="14900275" y="5059363"/>
          <p14:tracePt t="6408" x="14936788" y="5095875"/>
          <p14:tracePt t="6415" x="14955838" y="5113338"/>
          <p14:tracePt t="6422" x="14973300" y="5168900"/>
          <p14:tracePt t="6429" x="15009813" y="5205413"/>
          <p14:tracePt t="6435" x="15028863" y="5241925"/>
          <p14:tracePt t="6444" x="15065375" y="5278438"/>
          <p14:tracePt t="6449" x="15082838" y="5332413"/>
          <p14:tracePt t="6456" x="15119350" y="5351463"/>
          <p14:tracePt t="6464" x="15138400" y="5424488"/>
          <p14:tracePt t="6470" x="15174913" y="5424488"/>
          <p14:tracePt t="6478" x="15174913" y="5461000"/>
          <p14:tracePt t="6484" x="15192375" y="5461000"/>
          <p14:tracePt t="6491" x="15228888" y="5478463"/>
          <p14:tracePt t="6498" x="15228888" y="5514975"/>
          <p14:tracePt t="6505" x="15265400" y="5551488"/>
          <p14:tracePt t="6513" x="15265400" y="5570538"/>
          <p14:tracePt t="6519" x="15301913" y="5624513"/>
          <p14:tracePt t="6527" x="15320963" y="5661025"/>
          <p14:tracePt t="6533" x="15357475" y="5697538"/>
          <p14:tracePt t="6540" x="15374938" y="5770563"/>
          <p14:tracePt t="6547" x="15411450" y="5807075"/>
          <p14:tracePt t="6554" x="15430500" y="5862638"/>
          <p14:tracePt t="6563" x="15484475" y="5935663"/>
          <p14:tracePt t="6568" x="15484475" y="5954713"/>
          <p14:tracePt t="6575" x="15520988" y="6027738"/>
          <p14:tracePt t="6582" x="15540038" y="6064250"/>
          <p14:tracePt t="6589" x="15557500" y="6100763"/>
          <p14:tracePt t="6597" x="15576550" y="6118225"/>
          <p14:tracePt t="6603" x="15576550" y="6137275"/>
          <p14:tracePt t="6624" x="15594013" y="6154738"/>
          <p14:tracePt t="6673" x="15594013" y="6173788"/>
          <p14:tracePt t="6708" x="15613063" y="6173788"/>
          <p14:tracePt t="7789" x="15557500" y="6300788"/>
          <p14:tracePt t="7795" x="15484475" y="6429375"/>
          <p14:tracePt t="7802" x="15430500" y="6519863"/>
          <p14:tracePt t="7809" x="15357475" y="6611938"/>
          <p14:tracePt t="7816" x="15320963" y="6684963"/>
          <p14:tracePt t="7823" x="15301913" y="6738938"/>
          <p14:tracePt t="7830" x="15265400" y="6794500"/>
          <p14:tracePt t="7837" x="15247938" y="6831013"/>
          <p14:tracePt t="7846" x="15228888" y="6867525"/>
          <p14:tracePt t="7851" x="15192375" y="6940550"/>
          <p14:tracePt t="7859" x="15174913" y="6977063"/>
          <p14:tracePt t="7865" x="15119350" y="7031038"/>
          <p14:tracePt t="7872" x="15082838" y="7159625"/>
          <p14:tracePt t="7879" x="15028863" y="7250113"/>
          <p14:tracePt t="7886" x="14973300" y="7396163"/>
          <p14:tracePt t="7893" x="14936788" y="7561263"/>
          <p14:tracePt t="7900" x="14882813" y="7707313"/>
          <p14:tracePt t="7907" x="14827250" y="7908925"/>
          <p14:tracePt t="7914" x="14790738" y="8054975"/>
          <p14:tracePt t="7921" x="14773275" y="8181975"/>
          <p14:tracePt t="7929" x="14717713" y="8347075"/>
          <p14:tracePt t="7935" x="14700250" y="8420100"/>
          <p14:tracePt t="7944" x="14681200" y="8547100"/>
          <p14:tracePt t="7949" x="14627225" y="8639175"/>
          <p14:tracePt t="7956" x="14608175" y="8712200"/>
          <p14:tracePt t="7963" x="14590713" y="8802688"/>
          <p14:tracePt t="7970" x="14571663" y="8858250"/>
          <p14:tracePt t="7977" x="14517688" y="8931275"/>
          <p14:tracePt t="7984" x="14498638" y="9004300"/>
          <p14:tracePt t="7991" x="14462125" y="9040813"/>
          <p14:tracePt t="7998" x="14444663" y="9077325"/>
          <p14:tracePt t="8005" x="14408150" y="9150350"/>
          <p14:tracePt t="8013" x="14371638" y="9167813"/>
          <p14:tracePt t="8019" x="14352588" y="9204325"/>
          <p14:tracePt t="8027" x="14316075" y="9240838"/>
          <p14:tracePt t="8033" x="14243050" y="9277350"/>
          <p14:tracePt t="8040" x="14206538" y="9313863"/>
          <p14:tracePt t="8047" x="14152563" y="9332913"/>
          <p14:tracePt t="8054" x="14079538" y="9405938"/>
          <p14:tracePt t="8062" x="14023975" y="9423400"/>
          <p14:tracePt t="8068" x="13970000" y="9459913"/>
          <p14:tracePt t="8074" x="13914438" y="9478963"/>
          <p14:tracePt t="8081" x="13822363" y="9532938"/>
          <p14:tracePt t="8088" x="13749338" y="9551988"/>
          <p14:tracePt t="8097" x="13712825" y="9569450"/>
          <p14:tracePt t="8102" x="13658850" y="9588500"/>
          <p14:tracePt t="8110" x="13639800" y="9605963"/>
          <p14:tracePt t="8116" x="13603288" y="9625013"/>
          <p14:tracePt t="8123" x="13566775" y="9625013"/>
          <p14:tracePt t="8130" x="13549313" y="9625013"/>
          <p14:tracePt t="8137" x="13530263" y="9625013"/>
          <p14:tracePt t="8146" x="13530263" y="9642475"/>
          <p14:tracePt t="8249" x="13512800" y="9642475"/>
          <p14:tracePt t="8291" x="13493750" y="9642475"/>
          <p14:tracePt t="8298" x="13493750" y="9625013"/>
          <p14:tracePt t="8313" x="13476288" y="9605963"/>
          <p14:tracePt t="8326" x="13476288" y="9588500"/>
          <p14:tracePt t="8338" x="13476288" y="9569450"/>
          <p14:tracePt t="8668" x="13622338" y="9459913"/>
          <p14:tracePt t="8674" x="13858875" y="9277350"/>
          <p14:tracePt t="8681" x="14152563" y="9131300"/>
          <p14:tracePt t="8688" x="14535150" y="9004300"/>
          <p14:tracePt t="8696" x="15009813" y="8821738"/>
          <p14:tracePt t="8702" x="15540038" y="8639175"/>
          <p14:tracePt t="8709" x="16068675" y="8493125"/>
          <p14:tracePt t="8716" x="16671925" y="8328025"/>
          <p14:tracePt t="8723" x="17237075" y="8218488"/>
          <p14:tracePt t="8730" x="17822863" y="8091488"/>
          <p14:tracePt t="8737" x="18461038" y="8018463"/>
          <p14:tracePt t="8746" x="18954750" y="7945438"/>
          <p14:tracePt t="8751" x="19410363" y="7908925"/>
          <p14:tracePt t="8758" x="19885025" y="7872413"/>
          <p14:tracePt t="8765" x="20359688" y="7834313"/>
          <p14:tracePt t="8772" x="20834350" y="7816850"/>
          <p14:tracePt t="8779" x="21201063" y="7816850"/>
          <p14:tracePt t="8786" x="21529675" y="7816850"/>
          <p14:tracePt t="8794" x="21875750" y="7816850"/>
          <p14:tracePt t="8800" x="22240875" y="7816850"/>
          <p14:tracePt t="8807" x="22588538" y="7853363"/>
          <p14:tracePt t="8814" x="22844125" y="7889875"/>
          <p14:tracePt t="8821" x="23063200" y="7908925"/>
          <p14:tracePt t="8829" x="23245763" y="7908925"/>
          <p14:tracePt t="8835" x="23391813" y="7908925"/>
          <p14:tracePt t="8842" x="23537863" y="7908925"/>
          <p14:tracePt t="8849" x="23664863" y="7926388"/>
          <p14:tracePt t="8856" x="23810913" y="7962900"/>
          <p14:tracePt t="8863" x="23902988" y="7962900"/>
          <p14:tracePt t="8869" x="23976013" y="7962900"/>
          <p14:tracePt t="8878" x="24085550" y="7981950"/>
          <p14:tracePt t="8884" x="24158575" y="7999413"/>
          <p14:tracePt t="8891" x="24195088" y="7999413"/>
          <p14:tracePt t="8898" x="24249063" y="7999413"/>
          <p14:tracePt t="8905" x="24304625" y="7999413"/>
          <p14:tracePt t="8913" x="24322088" y="7999413"/>
          <p14:tracePt t="8919" x="24341138" y="79994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33BA67-E0AF-4F45-AC59-548701C43E31}"/>
              </a:ext>
            </a:extLst>
          </p:cNvPr>
          <p:cNvSpPr/>
          <p:nvPr/>
        </p:nvSpPr>
        <p:spPr>
          <a:xfrm rot="10800000" flipV="1">
            <a:off x="0" y="-6"/>
            <a:ext cx="7505483" cy="13716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6E965C-4F1D-D946-8FE1-E28191A6BBC1}"/>
              </a:ext>
            </a:extLst>
          </p:cNvPr>
          <p:cNvGrpSpPr/>
          <p:nvPr/>
        </p:nvGrpSpPr>
        <p:grpSpPr>
          <a:xfrm flipH="1">
            <a:off x="10972800" y="8253383"/>
            <a:ext cx="11216252" cy="3194473"/>
            <a:chOff x="2137071" y="7574957"/>
            <a:chExt cx="11216252" cy="31944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CDEC56-A906-794E-9B05-FA128ECEF634}"/>
                </a:ext>
              </a:extLst>
            </p:cNvPr>
            <p:cNvSpPr txBox="1"/>
            <p:nvPr/>
          </p:nvSpPr>
          <p:spPr>
            <a:xfrm>
              <a:off x="2137071" y="7574957"/>
              <a:ext cx="11216252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0" b="1" dirty="0">
                  <a:solidFill>
                    <a:schemeClr val="tx2"/>
                  </a:solidFill>
                  <a:latin typeface="Montserrat SemiBold" pitchFamily="2" charset="77"/>
                  <a:ea typeface="Roboto Medium" panose="02000000000000000000" pitchFamily="2" charset="0"/>
                  <a:cs typeface="Lato Light" panose="020F0502020204030203" pitchFamily="34" charset="0"/>
                </a:rPr>
                <a:t>Thank You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D96D2-7B42-2D4F-8111-4FE33BAE6C20}"/>
                </a:ext>
              </a:extLst>
            </p:cNvPr>
            <p:cNvSpPr txBox="1"/>
            <p:nvPr/>
          </p:nvSpPr>
          <p:spPr>
            <a:xfrm>
              <a:off x="2284556" y="10123099"/>
              <a:ext cx="8559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pc="600" dirty="0" err="1">
                  <a:latin typeface="Roboto Medium" panose="02000000000000000000" pitchFamily="2" charset="0"/>
                  <a:ea typeface="Roboto Medium" panose="02000000000000000000" pitchFamily="2" charset="0"/>
                  <a:cs typeface="Lato" panose="020F0502020204030203" pitchFamily="34" charset="0"/>
                </a:rPr>
                <a:t>Oyin</a:t>
              </a:r>
              <a:r>
                <a:rPr lang="en-US" spc="600" dirty="0">
                  <a:latin typeface="Roboto Medium" panose="02000000000000000000" pitchFamily="2" charset="0"/>
                  <a:ea typeface="Roboto Medium" panose="02000000000000000000" pitchFamily="2" charset="0"/>
                  <a:cs typeface="Lato" panose="020F0502020204030203" pitchFamily="34" charset="0"/>
                </a:rPr>
                <a:t> Akintoye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71075A-D5D9-6F45-8C0A-83AC2B1B5E47}"/>
              </a:ext>
            </a:extLst>
          </p:cNvPr>
          <p:cNvGrpSpPr/>
          <p:nvPr/>
        </p:nvGrpSpPr>
        <p:grpSpPr>
          <a:xfrm>
            <a:off x="18068783" y="2268144"/>
            <a:ext cx="3972784" cy="3972784"/>
            <a:chOff x="2284556" y="1405994"/>
            <a:chExt cx="3972784" cy="397278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775F3F-9D08-1B4E-A04E-8FEDF9ECFF64}"/>
                </a:ext>
              </a:extLst>
            </p:cNvPr>
            <p:cNvSpPr/>
            <p:nvPr/>
          </p:nvSpPr>
          <p:spPr>
            <a:xfrm>
              <a:off x="2284556" y="1405994"/>
              <a:ext cx="3972784" cy="39727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1E14E794-926D-6749-A5C8-132789AA0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044" y="2476738"/>
              <a:ext cx="2409808" cy="1831296"/>
            </a:xfrm>
            <a:custGeom>
              <a:avLst/>
              <a:gdLst>
                <a:gd name="T0" fmla="*/ 2646 w 2664"/>
                <a:gd name="T1" fmla="*/ 727 h 2025"/>
                <a:gd name="T2" fmla="*/ 2646 w 2664"/>
                <a:gd name="T3" fmla="*/ 727 h 2025"/>
                <a:gd name="T4" fmla="*/ 2594 w 2664"/>
                <a:gd name="T5" fmla="*/ 640 h 2025"/>
                <a:gd name="T6" fmla="*/ 2248 w 2664"/>
                <a:gd name="T7" fmla="*/ 640 h 2025"/>
                <a:gd name="T8" fmla="*/ 2265 w 2664"/>
                <a:gd name="T9" fmla="*/ 87 h 2025"/>
                <a:gd name="T10" fmla="*/ 2231 w 2664"/>
                <a:gd name="T11" fmla="*/ 0 h 2025"/>
                <a:gd name="T12" fmla="*/ 208 w 2664"/>
                <a:gd name="T13" fmla="*/ 0 h 2025"/>
                <a:gd name="T14" fmla="*/ 0 w 2664"/>
                <a:gd name="T15" fmla="*/ 381 h 2025"/>
                <a:gd name="T16" fmla="*/ 208 w 2664"/>
                <a:gd name="T17" fmla="*/ 744 h 2025"/>
                <a:gd name="T18" fmla="*/ 432 w 2664"/>
                <a:gd name="T19" fmla="*/ 744 h 2025"/>
                <a:gd name="T20" fmla="*/ 415 w 2664"/>
                <a:gd name="T21" fmla="*/ 779 h 2025"/>
                <a:gd name="T22" fmla="*/ 363 w 2664"/>
                <a:gd name="T23" fmla="*/ 1020 h 2025"/>
                <a:gd name="T24" fmla="*/ 432 w 2664"/>
                <a:gd name="T25" fmla="*/ 1280 h 2025"/>
                <a:gd name="T26" fmla="*/ 208 w 2664"/>
                <a:gd name="T27" fmla="*/ 1280 h 2025"/>
                <a:gd name="T28" fmla="*/ 0 w 2664"/>
                <a:gd name="T29" fmla="*/ 1643 h 2025"/>
                <a:gd name="T30" fmla="*/ 208 w 2664"/>
                <a:gd name="T31" fmla="*/ 2024 h 2025"/>
                <a:gd name="T32" fmla="*/ 2231 w 2664"/>
                <a:gd name="T33" fmla="*/ 2024 h 2025"/>
                <a:gd name="T34" fmla="*/ 2231 w 2664"/>
                <a:gd name="T35" fmla="*/ 2024 h 2025"/>
                <a:gd name="T36" fmla="*/ 2265 w 2664"/>
                <a:gd name="T37" fmla="*/ 1937 h 2025"/>
                <a:gd name="T38" fmla="*/ 2248 w 2664"/>
                <a:gd name="T39" fmla="*/ 1383 h 2025"/>
                <a:gd name="T40" fmla="*/ 2594 w 2664"/>
                <a:gd name="T41" fmla="*/ 1383 h 2025"/>
                <a:gd name="T42" fmla="*/ 2594 w 2664"/>
                <a:gd name="T43" fmla="*/ 1383 h 2025"/>
                <a:gd name="T44" fmla="*/ 2646 w 2664"/>
                <a:gd name="T45" fmla="*/ 1297 h 2025"/>
                <a:gd name="T46" fmla="*/ 2646 w 2664"/>
                <a:gd name="T47" fmla="*/ 727 h 2025"/>
                <a:gd name="T48" fmla="*/ 104 w 2664"/>
                <a:gd name="T49" fmla="*/ 381 h 2025"/>
                <a:gd name="T50" fmla="*/ 104 w 2664"/>
                <a:gd name="T51" fmla="*/ 381 h 2025"/>
                <a:gd name="T52" fmla="*/ 208 w 2664"/>
                <a:gd name="T53" fmla="*/ 104 h 2025"/>
                <a:gd name="T54" fmla="*/ 2127 w 2664"/>
                <a:gd name="T55" fmla="*/ 104 h 2025"/>
                <a:gd name="T56" fmla="*/ 2127 w 2664"/>
                <a:gd name="T57" fmla="*/ 640 h 2025"/>
                <a:gd name="T58" fmla="*/ 208 w 2664"/>
                <a:gd name="T59" fmla="*/ 640 h 2025"/>
                <a:gd name="T60" fmla="*/ 104 w 2664"/>
                <a:gd name="T61" fmla="*/ 381 h 2025"/>
                <a:gd name="T62" fmla="*/ 2127 w 2664"/>
                <a:gd name="T63" fmla="*/ 1920 h 2025"/>
                <a:gd name="T64" fmla="*/ 2127 w 2664"/>
                <a:gd name="T65" fmla="*/ 1920 h 2025"/>
                <a:gd name="T66" fmla="*/ 208 w 2664"/>
                <a:gd name="T67" fmla="*/ 1920 h 2025"/>
                <a:gd name="T68" fmla="*/ 104 w 2664"/>
                <a:gd name="T69" fmla="*/ 1643 h 2025"/>
                <a:gd name="T70" fmla="*/ 208 w 2664"/>
                <a:gd name="T71" fmla="*/ 1383 h 2025"/>
                <a:gd name="T72" fmla="*/ 2127 w 2664"/>
                <a:gd name="T73" fmla="*/ 1383 h 2025"/>
                <a:gd name="T74" fmla="*/ 2127 w 2664"/>
                <a:gd name="T75" fmla="*/ 1920 h 2025"/>
                <a:gd name="T76" fmla="*/ 2507 w 2664"/>
                <a:gd name="T77" fmla="*/ 1280 h 2025"/>
                <a:gd name="T78" fmla="*/ 2507 w 2664"/>
                <a:gd name="T79" fmla="*/ 1280 h 2025"/>
                <a:gd name="T80" fmla="*/ 588 w 2664"/>
                <a:gd name="T81" fmla="*/ 1280 h 2025"/>
                <a:gd name="T82" fmla="*/ 484 w 2664"/>
                <a:gd name="T83" fmla="*/ 1020 h 2025"/>
                <a:gd name="T84" fmla="*/ 588 w 2664"/>
                <a:gd name="T85" fmla="*/ 744 h 2025"/>
                <a:gd name="T86" fmla="*/ 2231 w 2664"/>
                <a:gd name="T87" fmla="*/ 744 h 2025"/>
                <a:gd name="T88" fmla="*/ 2231 w 2664"/>
                <a:gd name="T89" fmla="*/ 744 h 2025"/>
                <a:gd name="T90" fmla="*/ 2507 w 2664"/>
                <a:gd name="T91" fmla="*/ 744 h 2025"/>
                <a:gd name="T92" fmla="*/ 2507 w 2664"/>
                <a:gd name="T93" fmla="*/ 1280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64" h="2025">
                  <a:moveTo>
                    <a:pt x="2646" y="727"/>
                  </a:moveTo>
                  <a:lnTo>
                    <a:pt x="2646" y="727"/>
                  </a:lnTo>
                  <a:cubicBezTo>
                    <a:pt x="2663" y="692"/>
                    <a:pt x="2646" y="640"/>
                    <a:pt x="2594" y="640"/>
                  </a:cubicBezTo>
                  <a:cubicBezTo>
                    <a:pt x="2248" y="640"/>
                    <a:pt x="2248" y="640"/>
                    <a:pt x="2248" y="640"/>
                  </a:cubicBezTo>
                  <a:cubicBezTo>
                    <a:pt x="2144" y="450"/>
                    <a:pt x="2161" y="277"/>
                    <a:pt x="2265" y="87"/>
                  </a:cubicBezTo>
                  <a:cubicBezTo>
                    <a:pt x="2300" y="52"/>
                    <a:pt x="2265" y="0"/>
                    <a:pt x="2231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52" y="0"/>
                    <a:pt x="0" y="208"/>
                    <a:pt x="0" y="381"/>
                  </a:cubicBezTo>
                  <a:cubicBezTo>
                    <a:pt x="0" y="554"/>
                    <a:pt x="69" y="744"/>
                    <a:pt x="208" y="744"/>
                  </a:cubicBezTo>
                  <a:cubicBezTo>
                    <a:pt x="432" y="744"/>
                    <a:pt x="432" y="744"/>
                    <a:pt x="432" y="744"/>
                  </a:cubicBezTo>
                  <a:cubicBezTo>
                    <a:pt x="415" y="761"/>
                    <a:pt x="415" y="761"/>
                    <a:pt x="415" y="779"/>
                  </a:cubicBezTo>
                  <a:cubicBezTo>
                    <a:pt x="380" y="830"/>
                    <a:pt x="363" y="917"/>
                    <a:pt x="363" y="1020"/>
                  </a:cubicBezTo>
                  <a:cubicBezTo>
                    <a:pt x="363" y="1107"/>
                    <a:pt x="380" y="1211"/>
                    <a:pt x="432" y="1280"/>
                  </a:cubicBezTo>
                  <a:cubicBezTo>
                    <a:pt x="208" y="1280"/>
                    <a:pt x="208" y="1280"/>
                    <a:pt x="208" y="1280"/>
                  </a:cubicBezTo>
                  <a:cubicBezTo>
                    <a:pt x="52" y="1280"/>
                    <a:pt x="0" y="1487"/>
                    <a:pt x="0" y="1643"/>
                  </a:cubicBezTo>
                  <a:cubicBezTo>
                    <a:pt x="0" y="1833"/>
                    <a:pt x="69" y="2024"/>
                    <a:pt x="208" y="2024"/>
                  </a:cubicBezTo>
                  <a:cubicBezTo>
                    <a:pt x="2231" y="2024"/>
                    <a:pt x="2231" y="2024"/>
                    <a:pt x="2231" y="2024"/>
                  </a:cubicBezTo>
                  <a:lnTo>
                    <a:pt x="2231" y="2024"/>
                  </a:lnTo>
                  <a:cubicBezTo>
                    <a:pt x="2265" y="2024"/>
                    <a:pt x="2300" y="1972"/>
                    <a:pt x="2265" y="1937"/>
                  </a:cubicBezTo>
                  <a:cubicBezTo>
                    <a:pt x="2161" y="1747"/>
                    <a:pt x="2161" y="1574"/>
                    <a:pt x="2248" y="1383"/>
                  </a:cubicBezTo>
                  <a:cubicBezTo>
                    <a:pt x="2594" y="1383"/>
                    <a:pt x="2594" y="1383"/>
                    <a:pt x="2594" y="1383"/>
                  </a:cubicBezTo>
                  <a:lnTo>
                    <a:pt x="2594" y="1383"/>
                  </a:lnTo>
                  <a:cubicBezTo>
                    <a:pt x="2646" y="1383"/>
                    <a:pt x="2663" y="1332"/>
                    <a:pt x="2646" y="1297"/>
                  </a:cubicBezTo>
                  <a:cubicBezTo>
                    <a:pt x="2524" y="1107"/>
                    <a:pt x="2524" y="917"/>
                    <a:pt x="2646" y="727"/>
                  </a:cubicBezTo>
                  <a:close/>
                  <a:moveTo>
                    <a:pt x="104" y="381"/>
                  </a:moveTo>
                  <a:lnTo>
                    <a:pt x="104" y="381"/>
                  </a:lnTo>
                  <a:cubicBezTo>
                    <a:pt x="104" y="225"/>
                    <a:pt x="156" y="104"/>
                    <a:pt x="208" y="104"/>
                  </a:cubicBezTo>
                  <a:cubicBezTo>
                    <a:pt x="2127" y="104"/>
                    <a:pt x="2127" y="104"/>
                    <a:pt x="2127" y="104"/>
                  </a:cubicBezTo>
                  <a:cubicBezTo>
                    <a:pt x="2058" y="295"/>
                    <a:pt x="2058" y="467"/>
                    <a:pt x="2127" y="640"/>
                  </a:cubicBezTo>
                  <a:cubicBezTo>
                    <a:pt x="969" y="640"/>
                    <a:pt x="865" y="640"/>
                    <a:pt x="208" y="640"/>
                  </a:cubicBezTo>
                  <a:cubicBezTo>
                    <a:pt x="156" y="640"/>
                    <a:pt x="104" y="519"/>
                    <a:pt x="104" y="381"/>
                  </a:cubicBezTo>
                  <a:close/>
                  <a:moveTo>
                    <a:pt x="2127" y="1920"/>
                  </a:moveTo>
                  <a:lnTo>
                    <a:pt x="2127" y="1920"/>
                  </a:lnTo>
                  <a:cubicBezTo>
                    <a:pt x="208" y="1920"/>
                    <a:pt x="208" y="1920"/>
                    <a:pt x="208" y="1920"/>
                  </a:cubicBezTo>
                  <a:cubicBezTo>
                    <a:pt x="156" y="1920"/>
                    <a:pt x="104" y="1798"/>
                    <a:pt x="104" y="1643"/>
                  </a:cubicBezTo>
                  <a:cubicBezTo>
                    <a:pt x="104" y="1505"/>
                    <a:pt x="156" y="1383"/>
                    <a:pt x="208" y="1383"/>
                  </a:cubicBezTo>
                  <a:cubicBezTo>
                    <a:pt x="899" y="1383"/>
                    <a:pt x="969" y="1383"/>
                    <a:pt x="2127" y="1383"/>
                  </a:cubicBezTo>
                  <a:cubicBezTo>
                    <a:pt x="2058" y="1574"/>
                    <a:pt x="2058" y="1747"/>
                    <a:pt x="2127" y="1920"/>
                  </a:cubicBezTo>
                  <a:close/>
                  <a:moveTo>
                    <a:pt x="2507" y="1280"/>
                  </a:moveTo>
                  <a:lnTo>
                    <a:pt x="2507" y="1280"/>
                  </a:lnTo>
                  <a:cubicBezTo>
                    <a:pt x="2006" y="1280"/>
                    <a:pt x="1072" y="1280"/>
                    <a:pt x="588" y="1280"/>
                  </a:cubicBezTo>
                  <a:cubicBezTo>
                    <a:pt x="536" y="1280"/>
                    <a:pt x="484" y="1159"/>
                    <a:pt x="484" y="1020"/>
                  </a:cubicBezTo>
                  <a:cubicBezTo>
                    <a:pt x="484" y="865"/>
                    <a:pt x="536" y="744"/>
                    <a:pt x="588" y="744"/>
                  </a:cubicBezTo>
                  <a:cubicBezTo>
                    <a:pt x="2231" y="744"/>
                    <a:pt x="2231" y="744"/>
                    <a:pt x="2231" y="744"/>
                  </a:cubicBezTo>
                  <a:lnTo>
                    <a:pt x="2231" y="744"/>
                  </a:lnTo>
                  <a:cubicBezTo>
                    <a:pt x="2507" y="744"/>
                    <a:pt x="2507" y="744"/>
                    <a:pt x="2507" y="744"/>
                  </a:cubicBezTo>
                  <a:cubicBezTo>
                    <a:pt x="2421" y="934"/>
                    <a:pt x="2421" y="1107"/>
                    <a:pt x="2507" y="12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6AA2823-9A24-DA48-3EB8-64423908F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8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1"/>
    </mc:Choice>
    <mc:Fallback xmlns="">
      <p:transition spd="slow" advTm="3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0" x="24029988" y="7651750"/>
          <p14:tracePt t="646" x="23810913" y="7670800"/>
          <p14:tracePt t="653" x="23647400" y="7724775"/>
          <p14:tracePt t="660" x="23464838" y="7724775"/>
          <p14:tracePt t="667" x="23318788" y="7761288"/>
          <p14:tracePt t="675" x="23190200" y="7780338"/>
          <p14:tracePt t="680" x="23117175" y="7797800"/>
          <p14:tracePt t="690" x="23044150" y="7816850"/>
          <p14:tracePt t="695" x="23007638" y="7816850"/>
          <p14:tracePt t="701" x="22990175" y="7816850"/>
          <p14:tracePt t="973" x="22844125" y="7816850"/>
          <p14:tracePt t="980" x="22679025" y="7724775"/>
          <p14:tracePt t="988" x="22552025" y="7634288"/>
          <p14:tracePt t="994" x="22369463" y="7432675"/>
          <p14:tracePt t="1001" x="22223413" y="7159625"/>
          <p14:tracePt t="1008" x="22094825" y="6884988"/>
          <p14:tracePt t="1015" x="22004338" y="6556375"/>
          <p14:tracePt t="1023" x="21948775" y="6191250"/>
          <p14:tracePt t="1029" x="21858288" y="5716588"/>
          <p14:tracePt t="1037" x="21858288" y="5186363"/>
          <p14:tracePt t="1043" x="21821775" y="4711700"/>
          <p14:tracePt t="1050" x="21821775" y="4346575"/>
          <p14:tracePt t="1057" x="21821775" y="3963988"/>
          <p14:tracePt t="1064" x="21821775" y="3670300"/>
          <p14:tracePt t="1071" x="21785263" y="3397250"/>
          <p14:tracePt t="1078" x="21785263" y="3178175"/>
          <p14:tracePt t="1085" x="21785263" y="2995613"/>
          <p14:tracePt t="1092" x="21785263" y="2849563"/>
          <p14:tracePt t="1099" x="21766213" y="2703513"/>
          <p14:tracePt t="1106" x="21766213" y="2593975"/>
          <p14:tracePt t="1112" x="21766213" y="2428875"/>
          <p14:tracePt t="1120" x="21766213" y="2282825"/>
          <p14:tracePt t="1127" x="21821775" y="2063750"/>
          <p14:tracePt t="1134" x="21821775" y="1898650"/>
          <p14:tracePt t="1140" x="21839238" y="1844675"/>
          <p14:tracePt t="1358" x="21729700" y="1643063"/>
          <p14:tracePt t="1364" x="21529675" y="1406525"/>
          <p14:tracePt t="1373" x="21328063" y="1058863"/>
          <p14:tracePt t="1378" x="21091525" y="676275"/>
          <p14:tracePt t="1386" x="20870863" y="3111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0CB146-091F-3B45-90A5-CDD87CFCFA57}"/>
              </a:ext>
            </a:extLst>
          </p:cNvPr>
          <p:cNvSpPr/>
          <p:nvPr/>
        </p:nvSpPr>
        <p:spPr>
          <a:xfrm rot="10800000" flipV="1">
            <a:off x="-2" y="3"/>
            <a:ext cx="24377651" cy="1371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617446-C568-1443-B95B-BA14E31B8E10}"/>
              </a:ext>
            </a:extLst>
          </p:cNvPr>
          <p:cNvSpPr/>
          <p:nvPr/>
        </p:nvSpPr>
        <p:spPr>
          <a:xfrm>
            <a:off x="13072533" y="2502960"/>
            <a:ext cx="10483206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Data Cleaning Process</a:t>
            </a:r>
          </a:p>
          <a:p>
            <a:pPr marL="1371417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Data Features: errors, unique values</a:t>
            </a:r>
          </a:p>
          <a:p>
            <a:pPr marL="1371417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Method for fixing data issues</a:t>
            </a:r>
          </a:p>
          <a:p>
            <a:pPr marL="1371417" lvl="1" indent="-4572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Early Data Insights</a:t>
            </a:r>
          </a:p>
          <a:p>
            <a:pPr marL="1371417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Population Demographics</a:t>
            </a:r>
          </a:p>
          <a:p>
            <a:pPr marL="1371417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Outlier</a:t>
            </a:r>
          </a:p>
          <a:p>
            <a:pPr marL="1371417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Descriptive Statistics</a:t>
            </a:r>
          </a:p>
          <a:p>
            <a:pPr marL="1371417" lvl="1" indent="-4572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 is next?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10F2-2026-3F40-B7FB-0BE41FBB3B94}"/>
              </a:ext>
            </a:extLst>
          </p:cNvPr>
          <p:cNvSpPr txBox="1"/>
          <p:nvPr/>
        </p:nvSpPr>
        <p:spPr>
          <a:xfrm>
            <a:off x="2284556" y="5580727"/>
            <a:ext cx="732419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Montserrat SemiBold" pitchFamily="2" charset="77"/>
                <a:ea typeface="Roboto Medium" panose="02000000000000000000" pitchFamily="2" charset="0"/>
                <a:cs typeface="Poppins Medium" pitchFamily="2" charset="77"/>
              </a:rPr>
              <a:t>Presentation Overview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E005E52-C6B2-3E27-351B-67EC207EF0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"/>
    </mc:Choice>
    <mc:Fallback xmlns="">
      <p:transition spd="slow" advTm="7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8" x="23956963" y="6173788"/>
          <p14:tracePt t="776" x="23810913" y="6173788"/>
          <p14:tracePt t="782" x="23664863" y="6173788"/>
          <p14:tracePt t="793" x="23555325" y="6173788"/>
          <p14:tracePt t="796" x="23428325" y="6173788"/>
          <p14:tracePt t="803" x="23355300" y="6191250"/>
          <p14:tracePt t="811" x="23299738" y="6191250"/>
          <p14:tracePt t="817" x="23226713" y="6210300"/>
          <p14:tracePt t="824" x="23172738" y="6210300"/>
          <p14:tracePt t="831" x="23153688" y="6210300"/>
          <p14:tracePt t="836" x="23136225" y="6210300"/>
          <p14:tracePt t="6068" x="23355300" y="6191250"/>
          <p14:tracePt t="6075" x="23683913" y="6100763"/>
          <p14:tracePt t="6081" x="23976013" y="6064250"/>
          <p14:tracePt t="6089" x="24268113" y="59721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val 104">
            <a:extLst>
              <a:ext uri="{FF2B5EF4-FFF2-40B4-BE49-F238E27FC236}">
                <a16:creationId xmlns:a16="http://schemas.microsoft.com/office/drawing/2014/main" id="{408A4006-38F0-1846-B393-CEBB524D752F}"/>
              </a:ext>
            </a:extLst>
          </p:cNvPr>
          <p:cNvSpPr/>
          <p:nvPr/>
        </p:nvSpPr>
        <p:spPr>
          <a:xfrm>
            <a:off x="4052379" y="6618643"/>
            <a:ext cx="3651332" cy="365133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uadroTexto 350">
            <a:extLst>
              <a:ext uri="{FF2B5EF4-FFF2-40B4-BE49-F238E27FC236}">
                <a16:creationId xmlns:a16="http://schemas.microsoft.com/office/drawing/2014/main" id="{EB85846B-B4DD-D346-BE0C-37F878C3F360}"/>
              </a:ext>
            </a:extLst>
          </p:cNvPr>
          <p:cNvSpPr txBox="1"/>
          <p:nvPr/>
        </p:nvSpPr>
        <p:spPr>
          <a:xfrm>
            <a:off x="8491999" y="471936"/>
            <a:ext cx="6761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353E49"/>
                </a:solidFill>
                <a:effectLst/>
                <a:uLnTx/>
                <a:uFillTx/>
                <a:latin typeface="Poppins" pitchFamily="2" charset="77"/>
                <a:ea typeface="Lato Heavy" charset="0"/>
                <a:cs typeface="Poppins" pitchFamily="2" charset="77"/>
              </a:rPr>
              <a:t>Introduction</a:t>
            </a:r>
          </a:p>
        </p:txBody>
      </p:sp>
      <p:sp>
        <p:nvSpPr>
          <p:cNvPr id="45" name="CuadroTexto 351">
            <a:extLst>
              <a:ext uri="{FF2B5EF4-FFF2-40B4-BE49-F238E27FC236}">
                <a16:creationId xmlns:a16="http://schemas.microsoft.com/office/drawing/2014/main" id="{14CCF53B-4E8A-804A-9EAC-C1FF6A3EC7E9}"/>
              </a:ext>
            </a:extLst>
          </p:cNvPr>
          <p:cNvSpPr txBox="1"/>
          <p:nvPr/>
        </p:nvSpPr>
        <p:spPr>
          <a:xfrm>
            <a:off x="2643150" y="1748157"/>
            <a:ext cx="20949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555555"/>
                </a:solidFill>
                <a:latin typeface="proxima-nova"/>
              </a:rPr>
              <a:t>A dataset of a mock census of an imaginary modest town in the United Kingdom for the government to make a decision on:</a:t>
            </a:r>
          </a:p>
          <a:p>
            <a:pPr marL="571500" marR="0" lvl="0" indent="-57150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555555"/>
                </a:solidFill>
                <a:latin typeface="proxima-nova"/>
              </a:rPr>
              <a:t>What to do with an unoccupied plot of land</a:t>
            </a:r>
          </a:p>
          <a:p>
            <a:pPr marL="571500" marR="0" lvl="0" indent="-57150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555555"/>
                </a:solidFill>
                <a:latin typeface="proxima-nova"/>
              </a:rPr>
              <a:t>What infrastructure to invest in for the people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0A5C1495-AA5A-6940-8F45-4F282DEA5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199" y="5001679"/>
            <a:ext cx="52645" cy="3759"/>
          </a:xfrm>
          <a:custGeom>
            <a:avLst/>
            <a:gdLst>
              <a:gd name="T0" fmla="*/ 0 w 60"/>
              <a:gd name="T1" fmla="*/ 0 h 1"/>
              <a:gd name="T2" fmla="*/ 0 w 60"/>
              <a:gd name="T3" fmla="*/ 0 h 1"/>
              <a:gd name="T4" fmla="*/ 59 w 60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" h="1">
                <a:moveTo>
                  <a:pt x="0" y="0"/>
                </a:moveTo>
                <a:lnTo>
                  <a:pt x="0" y="0"/>
                </a:lnTo>
                <a:cubicBezTo>
                  <a:pt x="19" y="0"/>
                  <a:pt x="39" y="0"/>
                  <a:pt x="59" y="0"/>
                </a:cubicBezTo>
              </a:path>
            </a:pathLst>
          </a:custGeom>
          <a:noFill/>
          <a:ln w="76200" cap="flat">
            <a:solidFill>
              <a:srgbClr val="23232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19FD8025-323D-EE4D-8159-C66C3F94FD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3656" y="5020480"/>
            <a:ext cx="101532" cy="3762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6EFB7DC7-BC01-284A-9A2B-7003FE5FE4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1759" y="5020480"/>
            <a:ext cx="116573" cy="3762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D340AC7A-E648-914B-8137-FD0D4A533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861" y="5035521"/>
            <a:ext cx="116573" cy="3762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599A6FD-E053-0847-8BAF-6680E41619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3004" y="5035521"/>
            <a:ext cx="101532" cy="18803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3A4065A6-F9B1-E348-88A4-BC7B818A6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1107" y="5054324"/>
            <a:ext cx="116573" cy="3759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FDA990E-CEE4-1A4D-A66A-88BCB69B41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5450" y="5069366"/>
            <a:ext cx="116571" cy="3759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C5C21A7F-09F8-5C4B-9184-3A55E7CCC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2353" y="5069366"/>
            <a:ext cx="101532" cy="15042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2A151039-3919-804B-8AA0-A717C4FB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6696" y="5088167"/>
            <a:ext cx="116571" cy="3762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99CAD271-DBDF-914C-A554-3E8B7E816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798" y="5103208"/>
            <a:ext cx="101529" cy="52645"/>
          </a:xfrm>
          <a:custGeom>
            <a:avLst/>
            <a:gdLst>
              <a:gd name="T0" fmla="*/ 0 w 119"/>
              <a:gd name="T1" fmla="*/ 0 h 60"/>
              <a:gd name="T2" fmla="*/ 40 w 119"/>
              <a:gd name="T3" fmla="*/ 0 h 60"/>
              <a:gd name="T4" fmla="*/ 118 w 119"/>
              <a:gd name="T5" fmla="*/ 59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9" h="60">
                <a:moveTo>
                  <a:pt x="0" y="0"/>
                </a:moveTo>
                <a:lnTo>
                  <a:pt x="40" y="0"/>
                </a:lnTo>
                <a:lnTo>
                  <a:pt x="118" y="59"/>
                </a:lnTo>
              </a:path>
            </a:pathLst>
          </a:cu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274C954B-2045-A543-8144-4C3252B3F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0255" y="5234823"/>
            <a:ext cx="82728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25978D9E-67AC-1E4C-AD64-24A3270A90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9471" y="5385238"/>
            <a:ext cx="67687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3A60D42B-238B-284D-8EB5-EF906D7580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9886" y="5554454"/>
            <a:ext cx="67687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05C5893B-BE4B-4744-AF5C-56C7A1842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0302" y="5719911"/>
            <a:ext cx="82728" cy="67687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DFE6B11E-59A6-2C4D-91D4-3AD2D4097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0717" y="5870326"/>
            <a:ext cx="82728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0093D302-1C8A-4F43-BDAE-168853D83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6174" y="6039545"/>
            <a:ext cx="67687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3223F6AF-40E0-2E45-BA32-3B81BE015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6589" y="6189960"/>
            <a:ext cx="67687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C2EA1AD8-CF92-484C-A7B2-643252B93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7004" y="6355417"/>
            <a:ext cx="82728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53F91B74-6C62-9843-A5E0-67D7567F9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420" y="6520874"/>
            <a:ext cx="82728" cy="67687"/>
          </a:xfrm>
          <a:custGeom>
            <a:avLst/>
            <a:gdLst>
              <a:gd name="T0" fmla="*/ 0 w 98"/>
              <a:gd name="T1" fmla="*/ 0 h 80"/>
              <a:gd name="T2" fmla="*/ 97 w 98"/>
              <a:gd name="T3" fmla="*/ 79 h 80"/>
              <a:gd name="T4" fmla="*/ 97 w 98"/>
              <a:gd name="T5" fmla="*/ 79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80">
                <a:moveTo>
                  <a:pt x="0" y="0"/>
                </a:moveTo>
                <a:lnTo>
                  <a:pt x="97" y="79"/>
                </a:lnTo>
                <a:lnTo>
                  <a:pt x="97" y="79"/>
                </a:lnTo>
              </a:path>
            </a:pathLst>
          </a:custGeom>
          <a:noFill/>
          <a:ln w="2124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EEA2C167-F6BF-D546-8BBB-E502ECDD6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6705131"/>
            <a:ext cx="3762" cy="116573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 21">
            <a:extLst>
              <a:ext uri="{FF2B5EF4-FFF2-40B4-BE49-F238E27FC236}">
                <a16:creationId xmlns:a16="http://schemas.microsoft.com/office/drawing/2014/main" id="{CF763E77-AF2F-9F44-8A2A-9BB21A2943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6923234"/>
            <a:ext cx="3762" cy="116573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C9A5130A-0D3B-154D-8C9F-B5E1BAAF3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7156377"/>
            <a:ext cx="3762" cy="101532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BAAFCD11-09B0-6D49-AE47-1A887A1C2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7374480"/>
            <a:ext cx="3762" cy="116573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EEE1CCBF-F082-C04D-A42C-5513B3C377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7592582"/>
            <a:ext cx="3762" cy="116573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11479ED6-29EB-004F-BB34-FA2ACA80DFF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7825726"/>
            <a:ext cx="3762" cy="101532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C7FDA78D-2DAC-144E-80E5-F3F4703CB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8043828"/>
            <a:ext cx="3762" cy="116573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466D7D88-62E2-014C-B282-5DB92DA44F1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8258171"/>
            <a:ext cx="3762" cy="116571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9097A192-4EC7-B848-8AF2-9007EC8E0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8491315"/>
            <a:ext cx="3762" cy="101529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7D1279A3-E4BB-EE47-A160-153840E393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8709417"/>
            <a:ext cx="3762" cy="116571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DF64BCD4-7766-7345-A70A-236B1639955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8927519"/>
            <a:ext cx="3762" cy="116571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7CDFD0F7-8130-FA45-B2FE-CF0715DD4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9160663"/>
            <a:ext cx="3762" cy="101529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9C1CFC26-F10A-3E4C-8FC5-9AAC59F93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9378765"/>
            <a:ext cx="3762" cy="116571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Line 33">
            <a:extLst>
              <a:ext uri="{FF2B5EF4-FFF2-40B4-BE49-F238E27FC236}">
                <a16:creationId xmlns:a16="http://schemas.microsoft.com/office/drawing/2014/main" id="{CCA8A53D-A6C9-0E48-A67C-69B8AC0BBA7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9596867"/>
            <a:ext cx="3762" cy="116571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DE6136B6-DD37-B248-BD81-B8D13AA26F6B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9830011"/>
            <a:ext cx="3762" cy="101529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B90147A0-C738-6845-B36A-6DAFFD1B173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0148" y="10048113"/>
            <a:ext cx="3762" cy="116571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AD2CAB55-E65E-1A40-988D-C94F77A26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6223" y="10262454"/>
            <a:ext cx="67687" cy="101532"/>
          </a:xfrm>
          <a:custGeom>
            <a:avLst/>
            <a:gdLst>
              <a:gd name="T0" fmla="*/ 78 w 79"/>
              <a:gd name="T1" fmla="*/ 0 h 119"/>
              <a:gd name="T2" fmla="*/ 78 w 79"/>
              <a:gd name="T3" fmla="*/ 19 h 119"/>
              <a:gd name="T4" fmla="*/ 0 w 79"/>
              <a:gd name="T5" fmla="*/ 11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9" h="119">
                <a:moveTo>
                  <a:pt x="78" y="0"/>
                </a:moveTo>
                <a:lnTo>
                  <a:pt x="78" y="19"/>
                </a:lnTo>
                <a:lnTo>
                  <a:pt x="0" y="118"/>
                </a:lnTo>
              </a:path>
            </a:pathLst>
          </a:cu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F47249F3-CBCE-034C-85DC-732B4CB6FA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8287" y="10431672"/>
            <a:ext cx="75208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Line 38">
            <a:extLst>
              <a:ext uri="{FF2B5EF4-FFF2-40B4-BE49-F238E27FC236}">
                <a16:creationId xmlns:a16="http://schemas.microsoft.com/office/drawing/2014/main" id="{CE8E5447-F56C-DA46-B78A-D1F7654482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2830" y="10597129"/>
            <a:ext cx="90249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Line 39">
            <a:extLst>
              <a:ext uri="{FF2B5EF4-FFF2-40B4-BE49-F238E27FC236}">
                <a16:creationId xmlns:a16="http://schemas.microsoft.com/office/drawing/2014/main" id="{C29FE0BD-C968-D148-953C-2E62F237C3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42415" y="10747544"/>
            <a:ext cx="90249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Line 40">
            <a:extLst>
              <a:ext uri="{FF2B5EF4-FFF2-40B4-BE49-F238E27FC236}">
                <a16:creationId xmlns:a16="http://schemas.microsoft.com/office/drawing/2014/main" id="{5D69FA49-65C9-8F45-B5B7-2DDA46B746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91999" y="10916760"/>
            <a:ext cx="75208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792F38A4-22E4-2A48-A9EA-B33280AEB5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26542" y="11063417"/>
            <a:ext cx="90249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04A24A3A-CA29-6446-8F95-3F654752AB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76127" y="11232633"/>
            <a:ext cx="90249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Line 43">
            <a:extLst>
              <a:ext uri="{FF2B5EF4-FFF2-40B4-BE49-F238E27FC236}">
                <a16:creationId xmlns:a16="http://schemas.microsoft.com/office/drawing/2014/main" id="{06A68236-781B-3541-844A-A914EBA7BD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5712" y="11398090"/>
            <a:ext cx="75208" cy="67687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2975CAB9-4DBF-284C-800C-DC09526A55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60255" y="11548505"/>
            <a:ext cx="90249" cy="82728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Line 45">
            <a:extLst>
              <a:ext uri="{FF2B5EF4-FFF2-40B4-BE49-F238E27FC236}">
                <a16:creationId xmlns:a16="http://schemas.microsoft.com/office/drawing/2014/main" id="{994858F2-0814-874F-8914-4BC803951B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9839" y="11717723"/>
            <a:ext cx="90249" cy="67687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Line 46">
            <a:extLst>
              <a:ext uri="{FF2B5EF4-FFF2-40B4-BE49-F238E27FC236}">
                <a16:creationId xmlns:a16="http://schemas.microsoft.com/office/drawing/2014/main" id="{6C5E8BF8-A3A4-2D46-8516-18626EB417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91737" y="11800452"/>
            <a:ext cx="124091" cy="3759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Line 47">
            <a:extLst>
              <a:ext uri="{FF2B5EF4-FFF2-40B4-BE49-F238E27FC236}">
                <a16:creationId xmlns:a16="http://schemas.microsoft.com/office/drawing/2014/main" id="{02D9AA3B-5C57-254A-AD8B-850D879A59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73635" y="11800452"/>
            <a:ext cx="109050" cy="18801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Line 48">
            <a:extLst>
              <a:ext uri="{FF2B5EF4-FFF2-40B4-BE49-F238E27FC236}">
                <a16:creationId xmlns:a16="http://schemas.microsoft.com/office/drawing/2014/main" id="{030DEF4B-BE15-9648-BED0-260F51920A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40491" y="11815493"/>
            <a:ext cx="124091" cy="3759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Line 49">
            <a:extLst>
              <a:ext uri="{FF2B5EF4-FFF2-40B4-BE49-F238E27FC236}">
                <a16:creationId xmlns:a16="http://schemas.microsoft.com/office/drawing/2014/main" id="{3B722CAA-1748-C344-B369-D41B309795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22389" y="11815493"/>
            <a:ext cx="124091" cy="18801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Line 50">
            <a:extLst>
              <a:ext uri="{FF2B5EF4-FFF2-40B4-BE49-F238E27FC236}">
                <a16:creationId xmlns:a16="http://schemas.microsoft.com/office/drawing/2014/main" id="{2837C578-E9E6-504B-B42E-11B265B911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4287" y="11834294"/>
            <a:ext cx="109050" cy="3762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51620970-E0B3-BF44-9CC5-49A4D69ABA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1143" y="11834294"/>
            <a:ext cx="124091" cy="3762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Line 52">
            <a:extLst>
              <a:ext uri="{FF2B5EF4-FFF2-40B4-BE49-F238E27FC236}">
                <a16:creationId xmlns:a16="http://schemas.microsoft.com/office/drawing/2014/main" id="{A960CFCB-64FB-0A49-94A5-981B66C727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3041" y="11849335"/>
            <a:ext cx="124091" cy="3762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Line 53">
            <a:extLst>
              <a:ext uri="{FF2B5EF4-FFF2-40B4-BE49-F238E27FC236}">
                <a16:creationId xmlns:a16="http://schemas.microsoft.com/office/drawing/2014/main" id="{7C0343F6-A247-4340-ADD9-A0452CCB45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34939" y="11849335"/>
            <a:ext cx="109050" cy="3762"/>
          </a:xfrm>
          <a:prstGeom prst="line">
            <a:avLst/>
          </a:prstGeom>
          <a:noFill/>
          <a:ln w="76200" cap="flat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 54">
            <a:extLst>
              <a:ext uri="{FF2B5EF4-FFF2-40B4-BE49-F238E27FC236}">
                <a16:creationId xmlns:a16="http://schemas.microsoft.com/office/drawing/2014/main" id="{57E3A203-2031-C44C-A013-67B75149C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199" y="11849335"/>
            <a:ext cx="52645" cy="3762"/>
          </a:xfrm>
          <a:custGeom>
            <a:avLst/>
            <a:gdLst>
              <a:gd name="T0" fmla="*/ 59 w 60"/>
              <a:gd name="T1" fmla="*/ 0 h 1"/>
              <a:gd name="T2" fmla="*/ 59 w 60"/>
              <a:gd name="T3" fmla="*/ 0 h 1"/>
              <a:gd name="T4" fmla="*/ 0 w 60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" h="1">
                <a:moveTo>
                  <a:pt x="59" y="0"/>
                </a:moveTo>
                <a:lnTo>
                  <a:pt x="59" y="0"/>
                </a:lnTo>
                <a:cubicBezTo>
                  <a:pt x="39" y="0"/>
                  <a:pt x="19" y="0"/>
                  <a:pt x="0" y="0"/>
                </a:cubicBezTo>
              </a:path>
            </a:pathLst>
          </a:custGeom>
          <a:noFill/>
          <a:ln w="21240" cap="flat">
            <a:solidFill>
              <a:srgbClr val="23232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5">
            <a:extLst>
              <a:ext uri="{FF2B5EF4-FFF2-40B4-BE49-F238E27FC236}">
                <a16:creationId xmlns:a16="http://schemas.microsoft.com/office/drawing/2014/main" id="{3F3EDD2B-18BC-3A4B-A48D-F3A82249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471" y="4885106"/>
            <a:ext cx="233144" cy="233144"/>
          </a:xfrm>
          <a:custGeom>
            <a:avLst/>
            <a:gdLst>
              <a:gd name="T0" fmla="*/ 0 w 275"/>
              <a:gd name="T1" fmla="*/ 137 h 275"/>
              <a:gd name="T2" fmla="*/ 0 w 275"/>
              <a:gd name="T3" fmla="*/ 137 h 275"/>
              <a:gd name="T4" fmla="*/ 137 w 275"/>
              <a:gd name="T5" fmla="*/ 0 h 275"/>
              <a:gd name="T6" fmla="*/ 274 w 275"/>
              <a:gd name="T7" fmla="*/ 137 h 275"/>
              <a:gd name="T8" fmla="*/ 137 w 275"/>
              <a:gd name="T9" fmla="*/ 274 h 275"/>
              <a:gd name="T10" fmla="*/ 0 w 275"/>
              <a:gd name="T11" fmla="*/ 13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" h="275">
                <a:moveTo>
                  <a:pt x="0" y="137"/>
                </a:moveTo>
                <a:lnTo>
                  <a:pt x="0" y="137"/>
                </a:lnTo>
                <a:cubicBezTo>
                  <a:pt x="0" y="59"/>
                  <a:pt x="59" y="0"/>
                  <a:pt x="137" y="0"/>
                </a:cubicBezTo>
                <a:cubicBezTo>
                  <a:pt x="196" y="0"/>
                  <a:pt x="274" y="59"/>
                  <a:pt x="274" y="137"/>
                </a:cubicBezTo>
                <a:cubicBezTo>
                  <a:pt x="274" y="216"/>
                  <a:pt x="196" y="274"/>
                  <a:pt x="137" y="274"/>
                </a:cubicBezTo>
                <a:cubicBezTo>
                  <a:pt x="59" y="274"/>
                  <a:pt x="0" y="216"/>
                  <a:pt x="0" y="137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 56">
            <a:extLst>
              <a:ext uri="{FF2B5EF4-FFF2-40B4-BE49-F238E27FC236}">
                <a16:creationId xmlns:a16="http://schemas.microsoft.com/office/drawing/2014/main" id="{E453C1BF-B72E-5849-ADF5-46B501B9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471" y="11717723"/>
            <a:ext cx="233144" cy="236903"/>
          </a:xfrm>
          <a:custGeom>
            <a:avLst/>
            <a:gdLst>
              <a:gd name="T0" fmla="*/ 0 w 275"/>
              <a:gd name="T1" fmla="*/ 138 h 276"/>
              <a:gd name="T2" fmla="*/ 0 w 275"/>
              <a:gd name="T3" fmla="*/ 138 h 276"/>
              <a:gd name="T4" fmla="*/ 137 w 275"/>
              <a:gd name="T5" fmla="*/ 0 h 276"/>
              <a:gd name="T6" fmla="*/ 274 w 275"/>
              <a:gd name="T7" fmla="*/ 138 h 276"/>
              <a:gd name="T8" fmla="*/ 137 w 275"/>
              <a:gd name="T9" fmla="*/ 275 h 276"/>
              <a:gd name="T10" fmla="*/ 0 w 275"/>
              <a:gd name="T11" fmla="*/ 138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" h="276">
                <a:moveTo>
                  <a:pt x="0" y="138"/>
                </a:moveTo>
                <a:lnTo>
                  <a:pt x="0" y="138"/>
                </a:lnTo>
                <a:cubicBezTo>
                  <a:pt x="0" y="59"/>
                  <a:pt x="59" y="0"/>
                  <a:pt x="137" y="0"/>
                </a:cubicBezTo>
                <a:cubicBezTo>
                  <a:pt x="196" y="0"/>
                  <a:pt x="274" y="59"/>
                  <a:pt x="274" y="138"/>
                </a:cubicBezTo>
                <a:cubicBezTo>
                  <a:pt x="274" y="216"/>
                  <a:pt x="196" y="275"/>
                  <a:pt x="137" y="275"/>
                </a:cubicBezTo>
                <a:cubicBezTo>
                  <a:pt x="59" y="275"/>
                  <a:pt x="0" y="216"/>
                  <a:pt x="0" y="138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 58">
            <a:extLst>
              <a:ext uri="{FF2B5EF4-FFF2-40B4-BE49-F238E27FC236}">
                <a16:creationId xmlns:a16="http://schemas.microsoft.com/office/drawing/2014/main" id="{EB46BCB2-3965-5641-9F93-673B06C51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6589" y="4166874"/>
            <a:ext cx="4929864" cy="1387580"/>
          </a:xfrm>
          <a:custGeom>
            <a:avLst/>
            <a:gdLst>
              <a:gd name="T0" fmla="*/ 4955 w 5779"/>
              <a:gd name="T1" fmla="*/ 0 h 1627"/>
              <a:gd name="T2" fmla="*/ 4955 w 5779"/>
              <a:gd name="T3" fmla="*/ 0 h 1627"/>
              <a:gd name="T4" fmla="*/ 823 w 5779"/>
              <a:gd name="T5" fmla="*/ 0 h 1627"/>
              <a:gd name="T6" fmla="*/ 0 w 5779"/>
              <a:gd name="T7" fmla="*/ 823 h 1627"/>
              <a:gd name="T8" fmla="*/ 0 w 5779"/>
              <a:gd name="T9" fmla="*/ 823 h 1627"/>
              <a:gd name="T10" fmla="*/ 823 w 5779"/>
              <a:gd name="T11" fmla="*/ 1626 h 1627"/>
              <a:gd name="T12" fmla="*/ 4955 w 5779"/>
              <a:gd name="T13" fmla="*/ 1626 h 1627"/>
              <a:gd name="T14" fmla="*/ 5778 w 5779"/>
              <a:gd name="T15" fmla="*/ 823 h 1627"/>
              <a:gd name="T16" fmla="*/ 5778 w 5779"/>
              <a:gd name="T17" fmla="*/ 823 h 1627"/>
              <a:gd name="T18" fmla="*/ 4955 w 5779"/>
              <a:gd name="T19" fmla="*/ 0 h 1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79" h="1627">
                <a:moveTo>
                  <a:pt x="4955" y="0"/>
                </a:moveTo>
                <a:lnTo>
                  <a:pt x="4955" y="0"/>
                </a:lnTo>
                <a:cubicBezTo>
                  <a:pt x="823" y="0"/>
                  <a:pt x="823" y="0"/>
                  <a:pt x="823" y="0"/>
                </a:cubicBezTo>
                <a:cubicBezTo>
                  <a:pt x="372" y="0"/>
                  <a:pt x="0" y="372"/>
                  <a:pt x="0" y="823"/>
                </a:cubicBezTo>
                <a:lnTo>
                  <a:pt x="0" y="823"/>
                </a:lnTo>
                <a:cubicBezTo>
                  <a:pt x="0" y="1273"/>
                  <a:pt x="372" y="1626"/>
                  <a:pt x="823" y="1626"/>
                </a:cubicBezTo>
                <a:cubicBezTo>
                  <a:pt x="4955" y="1626"/>
                  <a:pt x="4955" y="1626"/>
                  <a:pt x="4955" y="1626"/>
                </a:cubicBezTo>
                <a:cubicBezTo>
                  <a:pt x="5406" y="1626"/>
                  <a:pt x="5778" y="1273"/>
                  <a:pt x="5778" y="823"/>
                </a:cubicBezTo>
                <a:lnTo>
                  <a:pt x="5778" y="823"/>
                </a:lnTo>
                <a:cubicBezTo>
                  <a:pt x="5778" y="372"/>
                  <a:pt x="5406" y="0"/>
                  <a:pt x="4955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23232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59">
            <a:extLst>
              <a:ext uri="{FF2B5EF4-FFF2-40B4-BE49-F238E27FC236}">
                <a16:creationId xmlns:a16="http://schemas.microsoft.com/office/drawing/2014/main" id="{A8508A15-E22B-9846-B8DD-82B441A10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255" y="4918951"/>
            <a:ext cx="718232" cy="917533"/>
          </a:xfrm>
          <a:custGeom>
            <a:avLst/>
            <a:gdLst>
              <a:gd name="T0" fmla="*/ 39 w 843"/>
              <a:gd name="T1" fmla="*/ 1077 h 1078"/>
              <a:gd name="T2" fmla="*/ 0 w 843"/>
              <a:gd name="T3" fmla="*/ 1039 h 1078"/>
              <a:gd name="T4" fmla="*/ 803 w 843"/>
              <a:gd name="T5" fmla="*/ 0 h 1078"/>
              <a:gd name="T6" fmla="*/ 842 w 843"/>
              <a:gd name="T7" fmla="*/ 20 h 1078"/>
              <a:gd name="T8" fmla="*/ 39 w 843"/>
              <a:gd name="T9" fmla="*/ 1077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3" h="1078">
                <a:moveTo>
                  <a:pt x="39" y="1077"/>
                </a:moveTo>
                <a:lnTo>
                  <a:pt x="0" y="1039"/>
                </a:lnTo>
                <a:lnTo>
                  <a:pt x="803" y="0"/>
                </a:lnTo>
                <a:lnTo>
                  <a:pt x="842" y="20"/>
                </a:lnTo>
                <a:lnTo>
                  <a:pt x="39" y="1077"/>
                </a:lnTo>
              </a:path>
            </a:pathLst>
          </a:custGeom>
          <a:solidFill>
            <a:schemeClr val="bg1">
              <a:lumMod val="95000"/>
            </a:schemeClr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 60">
            <a:extLst>
              <a:ext uri="{FF2B5EF4-FFF2-40B4-BE49-F238E27FC236}">
                <a16:creationId xmlns:a16="http://schemas.microsoft.com/office/drawing/2014/main" id="{B7BCE7E7-F317-0942-A497-95C8D1C13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0953" y="5622141"/>
            <a:ext cx="383559" cy="387321"/>
          </a:xfrm>
          <a:custGeom>
            <a:avLst/>
            <a:gdLst>
              <a:gd name="T0" fmla="*/ 235 w 451"/>
              <a:gd name="T1" fmla="*/ 451 h 452"/>
              <a:gd name="T2" fmla="*/ 235 w 451"/>
              <a:gd name="T3" fmla="*/ 451 h 452"/>
              <a:gd name="T4" fmla="*/ 0 w 451"/>
              <a:gd name="T5" fmla="*/ 216 h 452"/>
              <a:gd name="T6" fmla="*/ 235 w 451"/>
              <a:gd name="T7" fmla="*/ 0 h 452"/>
              <a:gd name="T8" fmla="*/ 450 w 451"/>
              <a:gd name="T9" fmla="*/ 216 h 452"/>
              <a:gd name="T10" fmla="*/ 235 w 451"/>
              <a:gd name="T11" fmla="*/ 45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452">
                <a:moveTo>
                  <a:pt x="235" y="451"/>
                </a:moveTo>
                <a:lnTo>
                  <a:pt x="235" y="451"/>
                </a:lnTo>
                <a:cubicBezTo>
                  <a:pt x="118" y="451"/>
                  <a:pt x="0" y="352"/>
                  <a:pt x="0" y="216"/>
                </a:cubicBezTo>
                <a:cubicBezTo>
                  <a:pt x="0" y="98"/>
                  <a:pt x="118" y="0"/>
                  <a:pt x="235" y="0"/>
                </a:cubicBezTo>
                <a:cubicBezTo>
                  <a:pt x="353" y="0"/>
                  <a:pt x="450" y="98"/>
                  <a:pt x="450" y="216"/>
                </a:cubicBezTo>
                <a:cubicBezTo>
                  <a:pt x="450" y="352"/>
                  <a:pt x="353" y="451"/>
                  <a:pt x="235" y="45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 61">
            <a:extLst>
              <a:ext uri="{FF2B5EF4-FFF2-40B4-BE49-F238E27FC236}">
                <a16:creationId xmlns:a16="http://schemas.microsoft.com/office/drawing/2014/main" id="{A70E485E-7363-0447-B496-266D5CF87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682" y="5704870"/>
            <a:ext cx="218102" cy="218102"/>
          </a:xfrm>
          <a:custGeom>
            <a:avLst/>
            <a:gdLst>
              <a:gd name="T0" fmla="*/ 0 w 256"/>
              <a:gd name="T1" fmla="*/ 118 h 255"/>
              <a:gd name="T2" fmla="*/ 0 w 256"/>
              <a:gd name="T3" fmla="*/ 118 h 255"/>
              <a:gd name="T4" fmla="*/ 137 w 256"/>
              <a:gd name="T5" fmla="*/ 0 h 255"/>
              <a:gd name="T6" fmla="*/ 255 w 256"/>
              <a:gd name="T7" fmla="*/ 118 h 255"/>
              <a:gd name="T8" fmla="*/ 137 w 256"/>
              <a:gd name="T9" fmla="*/ 254 h 255"/>
              <a:gd name="T10" fmla="*/ 0 w 256"/>
              <a:gd name="T11" fmla="*/ 11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255">
                <a:moveTo>
                  <a:pt x="0" y="118"/>
                </a:moveTo>
                <a:lnTo>
                  <a:pt x="0" y="118"/>
                </a:lnTo>
                <a:cubicBezTo>
                  <a:pt x="0" y="59"/>
                  <a:pt x="59" y="0"/>
                  <a:pt x="137" y="0"/>
                </a:cubicBezTo>
                <a:cubicBezTo>
                  <a:pt x="196" y="0"/>
                  <a:pt x="255" y="59"/>
                  <a:pt x="255" y="118"/>
                </a:cubicBezTo>
                <a:cubicBezTo>
                  <a:pt x="255" y="196"/>
                  <a:pt x="196" y="254"/>
                  <a:pt x="137" y="254"/>
                </a:cubicBezTo>
                <a:cubicBezTo>
                  <a:pt x="59" y="254"/>
                  <a:pt x="0" y="196"/>
                  <a:pt x="0" y="11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reeform 62">
            <a:extLst>
              <a:ext uri="{FF2B5EF4-FFF2-40B4-BE49-F238E27FC236}">
                <a16:creationId xmlns:a16="http://schemas.microsoft.com/office/drawing/2014/main" id="{9C010772-610F-1243-9728-B8FB60BA7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7158" y="4369935"/>
            <a:ext cx="1071710" cy="1067949"/>
          </a:xfrm>
          <a:custGeom>
            <a:avLst/>
            <a:gdLst>
              <a:gd name="T0" fmla="*/ 0 w 1255"/>
              <a:gd name="T1" fmla="*/ 626 h 1254"/>
              <a:gd name="T2" fmla="*/ 0 w 1255"/>
              <a:gd name="T3" fmla="*/ 626 h 1254"/>
              <a:gd name="T4" fmla="*/ 627 w 1255"/>
              <a:gd name="T5" fmla="*/ 0 h 1254"/>
              <a:gd name="T6" fmla="*/ 1254 w 1255"/>
              <a:gd name="T7" fmla="*/ 626 h 1254"/>
              <a:gd name="T8" fmla="*/ 627 w 1255"/>
              <a:gd name="T9" fmla="*/ 1253 h 1254"/>
              <a:gd name="T10" fmla="*/ 0 w 1255"/>
              <a:gd name="T11" fmla="*/ 626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55" h="1254">
                <a:moveTo>
                  <a:pt x="0" y="626"/>
                </a:moveTo>
                <a:lnTo>
                  <a:pt x="0" y="626"/>
                </a:lnTo>
                <a:cubicBezTo>
                  <a:pt x="0" y="294"/>
                  <a:pt x="275" y="0"/>
                  <a:pt x="627" y="0"/>
                </a:cubicBezTo>
                <a:cubicBezTo>
                  <a:pt x="980" y="0"/>
                  <a:pt x="1254" y="294"/>
                  <a:pt x="1254" y="626"/>
                </a:cubicBezTo>
                <a:cubicBezTo>
                  <a:pt x="1254" y="979"/>
                  <a:pt x="980" y="1253"/>
                  <a:pt x="627" y="1253"/>
                </a:cubicBezTo>
                <a:cubicBezTo>
                  <a:pt x="275" y="1253"/>
                  <a:pt x="0" y="979"/>
                  <a:pt x="0" y="626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23232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 63">
            <a:extLst>
              <a:ext uri="{FF2B5EF4-FFF2-40B4-BE49-F238E27FC236}">
                <a16:creationId xmlns:a16="http://schemas.microsoft.com/office/drawing/2014/main" id="{21EC1D87-DD7D-8345-838F-179FA97C1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8097" y="5956816"/>
            <a:ext cx="4911060" cy="1387580"/>
          </a:xfrm>
          <a:custGeom>
            <a:avLst/>
            <a:gdLst>
              <a:gd name="T0" fmla="*/ 4957 w 5761"/>
              <a:gd name="T1" fmla="*/ 0 h 1627"/>
              <a:gd name="T2" fmla="*/ 4957 w 5761"/>
              <a:gd name="T3" fmla="*/ 0 h 1627"/>
              <a:gd name="T4" fmla="*/ 804 w 5761"/>
              <a:gd name="T5" fmla="*/ 0 h 1627"/>
              <a:gd name="T6" fmla="*/ 0 w 5761"/>
              <a:gd name="T7" fmla="*/ 803 h 1627"/>
              <a:gd name="T8" fmla="*/ 0 w 5761"/>
              <a:gd name="T9" fmla="*/ 803 h 1627"/>
              <a:gd name="T10" fmla="*/ 804 w 5761"/>
              <a:gd name="T11" fmla="*/ 1626 h 1627"/>
              <a:gd name="T12" fmla="*/ 4957 w 5761"/>
              <a:gd name="T13" fmla="*/ 1626 h 1627"/>
              <a:gd name="T14" fmla="*/ 5760 w 5761"/>
              <a:gd name="T15" fmla="*/ 803 h 1627"/>
              <a:gd name="T16" fmla="*/ 5760 w 5761"/>
              <a:gd name="T17" fmla="*/ 803 h 1627"/>
              <a:gd name="T18" fmla="*/ 4957 w 5761"/>
              <a:gd name="T19" fmla="*/ 0 h 1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1" h="1627">
                <a:moveTo>
                  <a:pt x="4957" y="0"/>
                </a:moveTo>
                <a:lnTo>
                  <a:pt x="4957" y="0"/>
                </a:lnTo>
                <a:cubicBezTo>
                  <a:pt x="804" y="0"/>
                  <a:pt x="804" y="0"/>
                  <a:pt x="804" y="0"/>
                </a:cubicBezTo>
                <a:cubicBezTo>
                  <a:pt x="373" y="0"/>
                  <a:pt x="0" y="352"/>
                  <a:pt x="0" y="803"/>
                </a:cubicBezTo>
                <a:lnTo>
                  <a:pt x="0" y="803"/>
                </a:lnTo>
                <a:cubicBezTo>
                  <a:pt x="0" y="1253"/>
                  <a:pt x="373" y="1626"/>
                  <a:pt x="804" y="1626"/>
                </a:cubicBezTo>
                <a:cubicBezTo>
                  <a:pt x="4957" y="1626"/>
                  <a:pt x="4957" y="1626"/>
                  <a:pt x="4957" y="1626"/>
                </a:cubicBezTo>
                <a:cubicBezTo>
                  <a:pt x="5407" y="1626"/>
                  <a:pt x="5760" y="1253"/>
                  <a:pt x="5760" y="803"/>
                </a:cubicBezTo>
                <a:lnTo>
                  <a:pt x="5760" y="803"/>
                </a:lnTo>
                <a:cubicBezTo>
                  <a:pt x="5760" y="352"/>
                  <a:pt x="5407" y="0"/>
                  <a:pt x="4957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23232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reeform 64">
            <a:extLst>
              <a:ext uri="{FF2B5EF4-FFF2-40B4-BE49-F238E27FC236}">
                <a16:creationId xmlns:a16="http://schemas.microsoft.com/office/drawing/2014/main" id="{B5F53B03-8925-AE40-ADD2-A3787CC9C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276" y="6656248"/>
            <a:ext cx="1203323" cy="533974"/>
          </a:xfrm>
          <a:custGeom>
            <a:avLst/>
            <a:gdLst>
              <a:gd name="T0" fmla="*/ 19 w 1410"/>
              <a:gd name="T1" fmla="*/ 627 h 628"/>
              <a:gd name="T2" fmla="*/ 0 w 1410"/>
              <a:gd name="T3" fmla="*/ 569 h 628"/>
              <a:gd name="T4" fmla="*/ 1389 w 1410"/>
              <a:gd name="T5" fmla="*/ 0 h 628"/>
              <a:gd name="T6" fmla="*/ 1409 w 1410"/>
              <a:gd name="T7" fmla="*/ 40 h 628"/>
              <a:gd name="T8" fmla="*/ 19 w 1410"/>
              <a:gd name="T9" fmla="*/ 627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0" h="628">
                <a:moveTo>
                  <a:pt x="19" y="627"/>
                </a:moveTo>
                <a:lnTo>
                  <a:pt x="0" y="569"/>
                </a:lnTo>
                <a:lnTo>
                  <a:pt x="1389" y="0"/>
                </a:lnTo>
                <a:lnTo>
                  <a:pt x="1409" y="40"/>
                </a:lnTo>
                <a:lnTo>
                  <a:pt x="19" y="627"/>
                </a:lnTo>
              </a:path>
            </a:pathLst>
          </a:custGeom>
          <a:solidFill>
            <a:schemeClr val="bg1">
              <a:lumMod val="95000"/>
            </a:schemeClr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Freeform 65">
            <a:extLst>
              <a:ext uri="{FF2B5EF4-FFF2-40B4-BE49-F238E27FC236}">
                <a16:creationId xmlns:a16="http://schemas.microsoft.com/office/drawing/2014/main" id="{F1D3FADD-BB0D-F948-A88D-5A09BBD3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3861" y="6972120"/>
            <a:ext cx="387321" cy="387318"/>
          </a:xfrm>
          <a:custGeom>
            <a:avLst/>
            <a:gdLst>
              <a:gd name="T0" fmla="*/ 235 w 452"/>
              <a:gd name="T1" fmla="*/ 451 h 452"/>
              <a:gd name="T2" fmla="*/ 235 w 452"/>
              <a:gd name="T3" fmla="*/ 451 h 452"/>
              <a:gd name="T4" fmla="*/ 0 w 452"/>
              <a:gd name="T5" fmla="*/ 216 h 452"/>
              <a:gd name="T6" fmla="*/ 235 w 452"/>
              <a:gd name="T7" fmla="*/ 0 h 452"/>
              <a:gd name="T8" fmla="*/ 451 w 452"/>
              <a:gd name="T9" fmla="*/ 216 h 452"/>
              <a:gd name="T10" fmla="*/ 235 w 452"/>
              <a:gd name="T11" fmla="*/ 45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2" h="452">
                <a:moveTo>
                  <a:pt x="235" y="451"/>
                </a:moveTo>
                <a:lnTo>
                  <a:pt x="235" y="451"/>
                </a:lnTo>
                <a:cubicBezTo>
                  <a:pt x="98" y="451"/>
                  <a:pt x="0" y="353"/>
                  <a:pt x="0" y="216"/>
                </a:cubicBezTo>
                <a:cubicBezTo>
                  <a:pt x="0" y="98"/>
                  <a:pt x="98" y="0"/>
                  <a:pt x="235" y="0"/>
                </a:cubicBezTo>
                <a:cubicBezTo>
                  <a:pt x="353" y="0"/>
                  <a:pt x="451" y="98"/>
                  <a:pt x="451" y="216"/>
                </a:cubicBezTo>
                <a:cubicBezTo>
                  <a:pt x="451" y="353"/>
                  <a:pt x="353" y="451"/>
                  <a:pt x="235" y="45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 66">
            <a:extLst>
              <a:ext uri="{FF2B5EF4-FFF2-40B4-BE49-F238E27FC236}">
                <a16:creationId xmlns:a16="http://schemas.microsoft.com/office/drawing/2014/main" id="{6FF06BBD-310F-9745-8198-DCEB49641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6589" y="7058607"/>
            <a:ext cx="218102" cy="218102"/>
          </a:xfrm>
          <a:custGeom>
            <a:avLst/>
            <a:gdLst>
              <a:gd name="T0" fmla="*/ 0 w 256"/>
              <a:gd name="T1" fmla="*/ 118 h 256"/>
              <a:gd name="T2" fmla="*/ 0 w 256"/>
              <a:gd name="T3" fmla="*/ 118 h 256"/>
              <a:gd name="T4" fmla="*/ 137 w 256"/>
              <a:gd name="T5" fmla="*/ 0 h 256"/>
              <a:gd name="T6" fmla="*/ 255 w 256"/>
              <a:gd name="T7" fmla="*/ 118 h 256"/>
              <a:gd name="T8" fmla="*/ 137 w 256"/>
              <a:gd name="T9" fmla="*/ 255 h 256"/>
              <a:gd name="T10" fmla="*/ 0 w 256"/>
              <a:gd name="T11" fmla="*/ 11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256">
                <a:moveTo>
                  <a:pt x="0" y="118"/>
                </a:moveTo>
                <a:lnTo>
                  <a:pt x="0" y="118"/>
                </a:lnTo>
                <a:cubicBezTo>
                  <a:pt x="0" y="59"/>
                  <a:pt x="59" y="0"/>
                  <a:pt x="137" y="0"/>
                </a:cubicBezTo>
                <a:cubicBezTo>
                  <a:pt x="196" y="0"/>
                  <a:pt x="255" y="59"/>
                  <a:pt x="255" y="118"/>
                </a:cubicBezTo>
                <a:cubicBezTo>
                  <a:pt x="255" y="196"/>
                  <a:pt x="196" y="255"/>
                  <a:pt x="137" y="255"/>
                </a:cubicBezTo>
                <a:cubicBezTo>
                  <a:pt x="59" y="255"/>
                  <a:pt x="0" y="196"/>
                  <a:pt x="0" y="11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 67">
            <a:extLst>
              <a:ext uri="{FF2B5EF4-FFF2-40B4-BE49-F238E27FC236}">
                <a16:creationId xmlns:a16="http://schemas.microsoft.com/office/drawing/2014/main" id="{8E8C549E-F5B4-5541-BB52-A7A555CE7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666" y="6156115"/>
            <a:ext cx="1052907" cy="1067949"/>
          </a:xfrm>
          <a:custGeom>
            <a:avLst/>
            <a:gdLst>
              <a:gd name="T0" fmla="*/ 0 w 1234"/>
              <a:gd name="T1" fmla="*/ 627 h 1254"/>
              <a:gd name="T2" fmla="*/ 0 w 1234"/>
              <a:gd name="T3" fmla="*/ 627 h 1254"/>
              <a:gd name="T4" fmla="*/ 626 w 1234"/>
              <a:gd name="T5" fmla="*/ 0 h 1254"/>
              <a:gd name="T6" fmla="*/ 1233 w 1234"/>
              <a:gd name="T7" fmla="*/ 627 h 1254"/>
              <a:gd name="T8" fmla="*/ 626 w 1234"/>
              <a:gd name="T9" fmla="*/ 1253 h 1254"/>
              <a:gd name="T10" fmla="*/ 0 w 1234"/>
              <a:gd name="T11" fmla="*/ 627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34" h="1254">
                <a:moveTo>
                  <a:pt x="0" y="627"/>
                </a:moveTo>
                <a:lnTo>
                  <a:pt x="0" y="627"/>
                </a:lnTo>
                <a:cubicBezTo>
                  <a:pt x="0" y="274"/>
                  <a:pt x="274" y="0"/>
                  <a:pt x="626" y="0"/>
                </a:cubicBezTo>
                <a:cubicBezTo>
                  <a:pt x="958" y="0"/>
                  <a:pt x="1233" y="274"/>
                  <a:pt x="1233" y="627"/>
                </a:cubicBezTo>
                <a:cubicBezTo>
                  <a:pt x="1233" y="959"/>
                  <a:pt x="958" y="1253"/>
                  <a:pt x="626" y="1253"/>
                </a:cubicBezTo>
                <a:cubicBezTo>
                  <a:pt x="274" y="1253"/>
                  <a:pt x="0" y="959"/>
                  <a:pt x="0" y="627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23232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 68">
            <a:extLst>
              <a:ext uri="{FF2B5EF4-FFF2-40B4-BE49-F238E27FC236}">
                <a16:creationId xmlns:a16="http://schemas.microsoft.com/office/drawing/2014/main" id="{78786AEF-BC0B-E54D-A1C3-D893FE983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8928" y="7724196"/>
            <a:ext cx="5313264" cy="1484846"/>
          </a:xfrm>
          <a:custGeom>
            <a:avLst/>
            <a:gdLst>
              <a:gd name="T0" fmla="*/ 4956 w 5760"/>
              <a:gd name="T1" fmla="*/ 0 h 1626"/>
              <a:gd name="T2" fmla="*/ 4956 w 5760"/>
              <a:gd name="T3" fmla="*/ 0 h 1626"/>
              <a:gd name="T4" fmla="*/ 803 w 5760"/>
              <a:gd name="T5" fmla="*/ 0 h 1626"/>
              <a:gd name="T6" fmla="*/ 0 w 5760"/>
              <a:gd name="T7" fmla="*/ 822 h 1626"/>
              <a:gd name="T8" fmla="*/ 0 w 5760"/>
              <a:gd name="T9" fmla="*/ 822 h 1626"/>
              <a:gd name="T10" fmla="*/ 803 w 5760"/>
              <a:gd name="T11" fmla="*/ 1625 h 1626"/>
              <a:gd name="T12" fmla="*/ 4956 w 5760"/>
              <a:gd name="T13" fmla="*/ 1625 h 1626"/>
              <a:gd name="T14" fmla="*/ 5759 w 5760"/>
              <a:gd name="T15" fmla="*/ 822 h 1626"/>
              <a:gd name="T16" fmla="*/ 5759 w 5760"/>
              <a:gd name="T17" fmla="*/ 822 h 1626"/>
              <a:gd name="T18" fmla="*/ 4956 w 5760"/>
              <a:gd name="T19" fmla="*/ 0 h 1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1626">
                <a:moveTo>
                  <a:pt x="4956" y="0"/>
                </a:moveTo>
                <a:lnTo>
                  <a:pt x="4956" y="0"/>
                </a:lnTo>
                <a:cubicBezTo>
                  <a:pt x="803" y="0"/>
                  <a:pt x="803" y="0"/>
                  <a:pt x="803" y="0"/>
                </a:cubicBezTo>
                <a:cubicBezTo>
                  <a:pt x="372" y="0"/>
                  <a:pt x="0" y="371"/>
                  <a:pt x="0" y="822"/>
                </a:cubicBezTo>
                <a:lnTo>
                  <a:pt x="0" y="822"/>
                </a:lnTo>
                <a:cubicBezTo>
                  <a:pt x="0" y="1252"/>
                  <a:pt x="372" y="1625"/>
                  <a:pt x="803" y="1625"/>
                </a:cubicBezTo>
                <a:cubicBezTo>
                  <a:pt x="4956" y="1625"/>
                  <a:pt x="4956" y="1625"/>
                  <a:pt x="4956" y="1625"/>
                </a:cubicBezTo>
                <a:cubicBezTo>
                  <a:pt x="5407" y="1625"/>
                  <a:pt x="5759" y="1252"/>
                  <a:pt x="5759" y="822"/>
                </a:cubicBezTo>
                <a:lnTo>
                  <a:pt x="5759" y="822"/>
                </a:lnTo>
                <a:cubicBezTo>
                  <a:pt x="5759" y="371"/>
                  <a:pt x="5407" y="0"/>
                  <a:pt x="4956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23232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 69">
            <a:extLst>
              <a:ext uri="{FF2B5EF4-FFF2-40B4-BE49-F238E27FC236}">
                <a16:creationId xmlns:a16="http://schemas.microsoft.com/office/drawing/2014/main" id="{A98F3A8B-A30E-604D-9667-FC0215D83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420" y="8408586"/>
            <a:ext cx="1218364" cy="52645"/>
          </a:xfrm>
          <a:custGeom>
            <a:avLst/>
            <a:gdLst>
              <a:gd name="T0" fmla="*/ 1429 w 1430"/>
              <a:gd name="T1" fmla="*/ 59 h 60"/>
              <a:gd name="T2" fmla="*/ 0 w 1430"/>
              <a:gd name="T3" fmla="*/ 59 h 60"/>
              <a:gd name="T4" fmla="*/ 0 w 1430"/>
              <a:gd name="T5" fmla="*/ 0 h 60"/>
              <a:gd name="T6" fmla="*/ 1429 w 1430"/>
              <a:gd name="T7" fmla="*/ 0 h 60"/>
              <a:gd name="T8" fmla="*/ 1429 w 1430"/>
              <a:gd name="T9" fmla="*/ 59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0" h="60">
                <a:moveTo>
                  <a:pt x="1429" y="59"/>
                </a:moveTo>
                <a:lnTo>
                  <a:pt x="0" y="59"/>
                </a:lnTo>
                <a:lnTo>
                  <a:pt x="0" y="0"/>
                </a:lnTo>
                <a:lnTo>
                  <a:pt x="1429" y="0"/>
                </a:lnTo>
                <a:lnTo>
                  <a:pt x="1429" y="59"/>
                </a:lnTo>
              </a:path>
            </a:pathLst>
          </a:custGeom>
          <a:solidFill>
            <a:schemeClr val="bg1">
              <a:lumMod val="95000"/>
            </a:schemeClr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 70">
            <a:extLst>
              <a:ext uri="{FF2B5EF4-FFF2-40B4-BE49-F238E27FC236}">
                <a16:creationId xmlns:a16="http://schemas.microsoft.com/office/drawing/2014/main" id="{56521A13-B91C-0A43-8489-E2F1148FC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5807" y="8243129"/>
            <a:ext cx="387318" cy="387318"/>
          </a:xfrm>
          <a:custGeom>
            <a:avLst/>
            <a:gdLst>
              <a:gd name="T0" fmla="*/ 235 w 452"/>
              <a:gd name="T1" fmla="*/ 451 h 452"/>
              <a:gd name="T2" fmla="*/ 235 w 452"/>
              <a:gd name="T3" fmla="*/ 451 h 452"/>
              <a:gd name="T4" fmla="*/ 0 w 452"/>
              <a:gd name="T5" fmla="*/ 216 h 452"/>
              <a:gd name="T6" fmla="*/ 235 w 452"/>
              <a:gd name="T7" fmla="*/ 0 h 452"/>
              <a:gd name="T8" fmla="*/ 451 w 452"/>
              <a:gd name="T9" fmla="*/ 216 h 452"/>
              <a:gd name="T10" fmla="*/ 235 w 452"/>
              <a:gd name="T11" fmla="*/ 45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2" h="452">
                <a:moveTo>
                  <a:pt x="235" y="451"/>
                </a:moveTo>
                <a:lnTo>
                  <a:pt x="235" y="451"/>
                </a:lnTo>
                <a:cubicBezTo>
                  <a:pt x="118" y="451"/>
                  <a:pt x="0" y="353"/>
                  <a:pt x="0" y="216"/>
                </a:cubicBezTo>
                <a:cubicBezTo>
                  <a:pt x="0" y="98"/>
                  <a:pt x="118" y="0"/>
                  <a:pt x="235" y="0"/>
                </a:cubicBezTo>
                <a:cubicBezTo>
                  <a:pt x="353" y="0"/>
                  <a:pt x="451" y="98"/>
                  <a:pt x="451" y="216"/>
                </a:cubicBezTo>
                <a:cubicBezTo>
                  <a:pt x="451" y="353"/>
                  <a:pt x="353" y="451"/>
                  <a:pt x="235" y="45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71">
            <a:extLst>
              <a:ext uri="{FF2B5EF4-FFF2-40B4-BE49-F238E27FC236}">
                <a16:creationId xmlns:a16="http://schemas.microsoft.com/office/drawing/2014/main" id="{CE0CC2A6-1A69-974A-A242-4EAA97B3E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536" y="8325858"/>
            <a:ext cx="218102" cy="218102"/>
          </a:xfrm>
          <a:custGeom>
            <a:avLst/>
            <a:gdLst>
              <a:gd name="T0" fmla="*/ 0 w 256"/>
              <a:gd name="T1" fmla="*/ 118 h 256"/>
              <a:gd name="T2" fmla="*/ 0 w 256"/>
              <a:gd name="T3" fmla="*/ 118 h 256"/>
              <a:gd name="T4" fmla="*/ 137 w 256"/>
              <a:gd name="T5" fmla="*/ 0 h 256"/>
              <a:gd name="T6" fmla="*/ 255 w 256"/>
              <a:gd name="T7" fmla="*/ 118 h 256"/>
              <a:gd name="T8" fmla="*/ 137 w 256"/>
              <a:gd name="T9" fmla="*/ 255 h 256"/>
              <a:gd name="T10" fmla="*/ 0 w 256"/>
              <a:gd name="T11" fmla="*/ 11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256">
                <a:moveTo>
                  <a:pt x="0" y="118"/>
                </a:moveTo>
                <a:lnTo>
                  <a:pt x="0" y="118"/>
                </a:lnTo>
                <a:cubicBezTo>
                  <a:pt x="0" y="59"/>
                  <a:pt x="59" y="0"/>
                  <a:pt x="137" y="0"/>
                </a:cubicBezTo>
                <a:cubicBezTo>
                  <a:pt x="196" y="0"/>
                  <a:pt x="255" y="59"/>
                  <a:pt x="255" y="118"/>
                </a:cubicBezTo>
                <a:cubicBezTo>
                  <a:pt x="255" y="196"/>
                  <a:pt x="196" y="255"/>
                  <a:pt x="137" y="255"/>
                </a:cubicBezTo>
                <a:cubicBezTo>
                  <a:pt x="59" y="255"/>
                  <a:pt x="0" y="196"/>
                  <a:pt x="0" y="11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 72">
            <a:extLst>
              <a:ext uri="{FF2B5EF4-FFF2-40B4-BE49-F238E27FC236}">
                <a16:creationId xmlns:a16="http://schemas.microsoft.com/office/drawing/2014/main" id="{1BFFE021-D869-F54F-942D-6351F2519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9496" y="7923496"/>
            <a:ext cx="1052907" cy="1067949"/>
          </a:xfrm>
          <a:custGeom>
            <a:avLst/>
            <a:gdLst>
              <a:gd name="T0" fmla="*/ 0 w 1234"/>
              <a:gd name="T1" fmla="*/ 627 h 1254"/>
              <a:gd name="T2" fmla="*/ 0 w 1234"/>
              <a:gd name="T3" fmla="*/ 627 h 1254"/>
              <a:gd name="T4" fmla="*/ 626 w 1234"/>
              <a:gd name="T5" fmla="*/ 0 h 1254"/>
              <a:gd name="T6" fmla="*/ 1233 w 1234"/>
              <a:gd name="T7" fmla="*/ 627 h 1254"/>
              <a:gd name="T8" fmla="*/ 626 w 1234"/>
              <a:gd name="T9" fmla="*/ 1253 h 1254"/>
              <a:gd name="T10" fmla="*/ 0 w 1234"/>
              <a:gd name="T11" fmla="*/ 627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34" h="1254">
                <a:moveTo>
                  <a:pt x="0" y="627"/>
                </a:moveTo>
                <a:lnTo>
                  <a:pt x="0" y="627"/>
                </a:lnTo>
                <a:cubicBezTo>
                  <a:pt x="0" y="294"/>
                  <a:pt x="274" y="0"/>
                  <a:pt x="626" y="0"/>
                </a:cubicBezTo>
                <a:cubicBezTo>
                  <a:pt x="959" y="0"/>
                  <a:pt x="1233" y="294"/>
                  <a:pt x="1233" y="627"/>
                </a:cubicBezTo>
                <a:cubicBezTo>
                  <a:pt x="1233" y="979"/>
                  <a:pt x="959" y="1253"/>
                  <a:pt x="626" y="1253"/>
                </a:cubicBezTo>
                <a:cubicBezTo>
                  <a:pt x="274" y="1253"/>
                  <a:pt x="0" y="979"/>
                  <a:pt x="0" y="627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23232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73">
            <a:extLst>
              <a:ext uri="{FF2B5EF4-FFF2-40B4-BE49-F238E27FC236}">
                <a16:creationId xmlns:a16="http://schemas.microsoft.com/office/drawing/2014/main" id="{260E200D-6CDB-6340-8800-589F5A7B6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5369" y="9510377"/>
            <a:ext cx="4929864" cy="1368779"/>
          </a:xfrm>
          <a:custGeom>
            <a:avLst/>
            <a:gdLst>
              <a:gd name="T0" fmla="*/ 4956 w 5780"/>
              <a:gd name="T1" fmla="*/ 0 h 1607"/>
              <a:gd name="T2" fmla="*/ 4956 w 5780"/>
              <a:gd name="T3" fmla="*/ 0 h 1607"/>
              <a:gd name="T4" fmla="*/ 823 w 5780"/>
              <a:gd name="T5" fmla="*/ 0 h 1607"/>
              <a:gd name="T6" fmla="*/ 0 w 5780"/>
              <a:gd name="T7" fmla="*/ 803 h 1607"/>
              <a:gd name="T8" fmla="*/ 0 w 5780"/>
              <a:gd name="T9" fmla="*/ 803 h 1607"/>
              <a:gd name="T10" fmla="*/ 823 w 5780"/>
              <a:gd name="T11" fmla="*/ 1606 h 1607"/>
              <a:gd name="T12" fmla="*/ 4956 w 5780"/>
              <a:gd name="T13" fmla="*/ 1606 h 1607"/>
              <a:gd name="T14" fmla="*/ 5779 w 5780"/>
              <a:gd name="T15" fmla="*/ 803 h 1607"/>
              <a:gd name="T16" fmla="*/ 5779 w 5780"/>
              <a:gd name="T17" fmla="*/ 803 h 1607"/>
              <a:gd name="T18" fmla="*/ 4956 w 5780"/>
              <a:gd name="T19" fmla="*/ 0 h 1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80" h="1607">
                <a:moveTo>
                  <a:pt x="4956" y="0"/>
                </a:moveTo>
                <a:lnTo>
                  <a:pt x="4956" y="0"/>
                </a:lnTo>
                <a:cubicBezTo>
                  <a:pt x="823" y="0"/>
                  <a:pt x="823" y="0"/>
                  <a:pt x="823" y="0"/>
                </a:cubicBezTo>
                <a:cubicBezTo>
                  <a:pt x="373" y="0"/>
                  <a:pt x="0" y="353"/>
                  <a:pt x="0" y="803"/>
                </a:cubicBezTo>
                <a:lnTo>
                  <a:pt x="0" y="803"/>
                </a:lnTo>
                <a:cubicBezTo>
                  <a:pt x="0" y="1253"/>
                  <a:pt x="373" y="1606"/>
                  <a:pt x="823" y="1606"/>
                </a:cubicBezTo>
                <a:cubicBezTo>
                  <a:pt x="4956" y="1606"/>
                  <a:pt x="4956" y="1606"/>
                  <a:pt x="4956" y="1606"/>
                </a:cubicBezTo>
                <a:cubicBezTo>
                  <a:pt x="5407" y="1606"/>
                  <a:pt x="5779" y="1253"/>
                  <a:pt x="5779" y="803"/>
                </a:cubicBezTo>
                <a:lnTo>
                  <a:pt x="5779" y="803"/>
                </a:lnTo>
                <a:cubicBezTo>
                  <a:pt x="5779" y="353"/>
                  <a:pt x="5407" y="0"/>
                  <a:pt x="4956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23232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74">
            <a:extLst>
              <a:ext uri="{FF2B5EF4-FFF2-40B4-BE49-F238E27FC236}">
                <a16:creationId xmlns:a16="http://schemas.microsoft.com/office/drawing/2014/main" id="{DF63806D-E663-8847-ABE9-280C2D5A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0434" y="9679596"/>
            <a:ext cx="1237165" cy="552775"/>
          </a:xfrm>
          <a:custGeom>
            <a:avLst/>
            <a:gdLst>
              <a:gd name="T0" fmla="*/ 1429 w 1450"/>
              <a:gd name="T1" fmla="*/ 646 h 647"/>
              <a:gd name="T2" fmla="*/ 0 w 1450"/>
              <a:gd name="T3" fmla="*/ 39 h 647"/>
              <a:gd name="T4" fmla="*/ 20 w 1450"/>
              <a:gd name="T5" fmla="*/ 0 h 647"/>
              <a:gd name="T6" fmla="*/ 1449 w 1450"/>
              <a:gd name="T7" fmla="*/ 587 h 647"/>
              <a:gd name="T8" fmla="*/ 1429 w 1450"/>
              <a:gd name="T9" fmla="*/ 646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0" h="647">
                <a:moveTo>
                  <a:pt x="1429" y="646"/>
                </a:moveTo>
                <a:lnTo>
                  <a:pt x="0" y="39"/>
                </a:lnTo>
                <a:lnTo>
                  <a:pt x="20" y="0"/>
                </a:lnTo>
                <a:lnTo>
                  <a:pt x="1449" y="587"/>
                </a:lnTo>
                <a:lnTo>
                  <a:pt x="1429" y="646"/>
                </a:lnTo>
              </a:path>
            </a:pathLst>
          </a:custGeom>
          <a:solidFill>
            <a:schemeClr val="bg1">
              <a:lumMod val="95000"/>
            </a:schemeClr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75">
            <a:extLst>
              <a:ext uri="{FF2B5EF4-FFF2-40B4-BE49-F238E27FC236}">
                <a16:creationId xmlns:a16="http://schemas.microsoft.com/office/drawing/2014/main" id="{FAC5EFB4-A98F-B745-8BEF-C51B29291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3861" y="9529180"/>
            <a:ext cx="387321" cy="387318"/>
          </a:xfrm>
          <a:custGeom>
            <a:avLst/>
            <a:gdLst>
              <a:gd name="T0" fmla="*/ 216 w 452"/>
              <a:gd name="T1" fmla="*/ 451 h 452"/>
              <a:gd name="T2" fmla="*/ 216 w 452"/>
              <a:gd name="T3" fmla="*/ 451 h 452"/>
              <a:gd name="T4" fmla="*/ 0 w 452"/>
              <a:gd name="T5" fmla="*/ 235 h 452"/>
              <a:gd name="T6" fmla="*/ 216 w 452"/>
              <a:gd name="T7" fmla="*/ 0 h 452"/>
              <a:gd name="T8" fmla="*/ 451 w 452"/>
              <a:gd name="T9" fmla="*/ 235 h 452"/>
              <a:gd name="T10" fmla="*/ 216 w 452"/>
              <a:gd name="T11" fmla="*/ 45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2" h="452">
                <a:moveTo>
                  <a:pt x="216" y="451"/>
                </a:moveTo>
                <a:lnTo>
                  <a:pt x="216" y="451"/>
                </a:lnTo>
                <a:cubicBezTo>
                  <a:pt x="98" y="451"/>
                  <a:pt x="0" y="353"/>
                  <a:pt x="0" y="235"/>
                </a:cubicBezTo>
                <a:cubicBezTo>
                  <a:pt x="0" y="118"/>
                  <a:pt x="98" y="0"/>
                  <a:pt x="216" y="0"/>
                </a:cubicBezTo>
                <a:cubicBezTo>
                  <a:pt x="353" y="0"/>
                  <a:pt x="451" y="118"/>
                  <a:pt x="451" y="235"/>
                </a:cubicBezTo>
                <a:cubicBezTo>
                  <a:pt x="451" y="353"/>
                  <a:pt x="353" y="451"/>
                  <a:pt x="216" y="45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76">
            <a:extLst>
              <a:ext uri="{FF2B5EF4-FFF2-40B4-BE49-F238E27FC236}">
                <a16:creationId xmlns:a16="http://schemas.microsoft.com/office/drawing/2014/main" id="{3F9C4F04-B092-5F46-BB1C-EFC16792E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6589" y="9611909"/>
            <a:ext cx="218102" cy="218102"/>
          </a:xfrm>
          <a:custGeom>
            <a:avLst/>
            <a:gdLst>
              <a:gd name="T0" fmla="*/ 0 w 256"/>
              <a:gd name="T1" fmla="*/ 136 h 255"/>
              <a:gd name="T2" fmla="*/ 0 w 256"/>
              <a:gd name="T3" fmla="*/ 136 h 255"/>
              <a:gd name="T4" fmla="*/ 118 w 256"/>
              <a:gd name="T5" fmla="*/ 0 h 255"/>
              <a:gd name="T6" fmla="*/ 255 w 256"/>
              <a:gd name="T7" fmla="*/ 136 h 255"/>
              <a:gd name="T8" fmla="*/ 118 w 256"/>
              <a:gd name="T9" fmla="*/ 254 h 255"/>
              <a:gd name="T10" fmla="*/ 0 w 256"/>
              <a:gd name="T11" fmla="*/ 136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255">
                <a:moveTo>
                  <a:pt x="0" y="136"/>
                </a:moveTo>
                <a:lnTo>
                  <a:pt x="0" y="136"/>
                </a:lnTo>
                <a:cubicBezTo>
                  <a:pt x="0" y="58"/>
                  <a:pt x="59" y="0"/>
                  <a:pt x="118" y="0"/>
                </a:cubicBezTo>
                <a:cubicBezTo>
                  <a:pt x="196" y="0"/>
                  <a:pt x="255" y="58"/>
                  <a:pt x="255" y="136"/>
                </a:cubicBezTo>
                <a:cubicBezTo>
                  <a:pt x="255" y="195"/>
                  <a:pt x="196" y="254"/>
                  <a:pt x="118" y="254"/>
                </a:cubicBezTo>
                <a:cubicBezTo>
                  <a:pt x="59" y="254"/>
                  <a:pt x="0" y="195"/>
                  <a:pt x="0" y="136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77">
            <a:extLst>
              <a:ext uri="{FF2B5EF4-FFF2-40B4-BE49-F238E27FC236}">
                <a16:creationId xmlns:a16="http://schemas.microsoft.com/office/drawing/2014/main" id="{675246B8-7193-F04D-A587-754874371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5937" y="9713438"/>
            <a:ext cx="1067949" cy="1067949"/>
          </a:xfrm>
          <a:custGeom>
            <a:avLst/>
            <a:gdLst>
              <a:gd name="T0" fmla="*/ 0 w 1254"/>
              <a:gd name="T1" fmla="*/ 627 h 1254"/>
              <a:gd name="T2" fmla="*/ 0 w 1254"/>
              <a:gd name="T3" fmla="*/ 627 h 1254"/>
              <a:gd name="T4" fmla="*/ 627 w 1254"/>
              <a:gd name="T5" fmla="*/ 0 h 1254"/>
              <a:gd name="T6" fmla="*/ 1253 w 1254"/>
              <a:gd name="T7" fmla="*/ 627 h 1254"/>
              <a:gd name="T8" fmla="*/ 627 w 1254"/>
              <a:gd name="T9" fmla="*/ 1253 h 1254"/>
              <a:gd name="T10" fmla="*/ 0 w 1254"/>
              <a:gd name="T11" fmla="*/ 627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54" h="1254">
                <a:moveTo>
                  <a:pt x="0" y="627"/>
                </a:moveTo>
                <a:lnTo>
                  <a:pt x="0" y="627"/>
                </a:lnTo>
                <a:cubicBezTo>
                  <a:pt x="0" y="274"/>
                  <a:pt x="274" y="0"/>
                  <a:pt x="627" y="0"/>
                </a:cubicBezTo>
                <a:cubicBezTo>
                  <a:pt x="959" y="0"/>
                  <a:pt x="1253" y="274"/>
                  <a:pt x="1253" y="627"/>
                </a:cubicBezTo>
                <a:cubicBezTo>
                  <a:pt x="1253" y="959"/>
                  <a:pt x="959" y="1253"/>
                  <a:pt x="627" y="1253"/>
                </a:cubicBezTo>
                <a:cubicBezTo>
                  <a:pt x="274" y="1253"/>
                  <a:pt x="0" y="959"/>
                  <a:pt x="0" y="627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23232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 78">
            <a:extLst>
              <a:ext uri="{FF2B5EF4-FFF2-40B4-BE49-F238E27FC236}">
                <a16:creationId xmlns:a16="http://schemas.microsoft.com/office/drawing/2014/main" id="{678521C9-7E9C-E74D-95EE-B915B31DF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6588" y="11281519"/>
            <a:ext cx="5307864" cy="1387580"/>
          </a:xfrm>
          <a:custGeom>
            <a:avLst/>
            <a:gdLst>
              <a:gd name="T0" fmla="*/ 4955 w 5779"/>
              <a:gd name="T1" fmla="*/ 0 h 1627"/>
              <a:gd name="T2" fmla="*/ 4955 w 5779"/>
              <a:gd name="T3" fmla="*/ 0 h 1627"/>
              <a:gd name="T4" fmla="*/ 823 w 5779"/>
              <a:gd name="T5" fmla="*/ 0 h 1627"/>
              <a:gd name="T6" fmla="*/ 0 w 5779"/>
              <a:gd name="T7" fmla="*/ 803 h 1627"/>
              <a:gd name="T8" fmla="*/ 0 w 5779"/>
              <a:gd name="T9" fmla="*/ 803 h 1627"/>
              <a:gd name="T10" fmla="*/ 823 w 5779"/>
              <a:gd name="T11" fmla="*/ 1626 h 1627"/>
              <a:gd name="T12" fmla="*/ 4955 w 5779"/>
              <a:gd name="T13" fmla="*/ 1626 h 1627"/>
              <a:gd name="T14" fmla="*/ 5778 w 5779"/>
              <a:gd name="T15" fmla="*/ 803 h 1627"/>
              <a:gd name="T16" fmla="*/ 5778 w 5779"/>
              <a:gd name="T17" fmla="*/ 803 h 1627"/>
              <a:gd name="T18" fmla="*/ 4955 w 5779"/>
              <a:gd name="T19" fmla="*/ 0 h 1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79" h="1627">
                <a:moveTo>
                  <a:pt x="4955" y="0"/>
                </a:moveTo>
                <a:lnTo>
                  <a:pt x="4955" y="0"/>
                </a:lnTo>
                <a:cubicBezTo>
                  <a:pt x="823" y="0"/>
                  <a:pt x="823" y="0"/>
                  <a:pt x="823" y="0"/>
                </a:cubicBezTo>
                <a:cubicBezTo>
                  <a:pt x="372" y="0"/>
                  <a:pt x="0" y="372"/>
                  <a:pt x="0" y="803"/>
                </a:cubicBezTo>
                <a:lnTo>
                  <a:pt x="0" y="803"/>
                </a:lnTo>
                <a:cubicBezTo>
                  <a:pt x="0" y="1254"/>
                  <a:pt x="372" y="1626"/>
                  <a:pt x="823" y="1626"/>
                </a:cubicBezTo>
                <a:cubicBezTo>
                  <a:pt x="4955" y="1626"/>
                  <a:pt x="4955" y="1626"/>
                  <a:pt x="4955" y="1626"/>
                </a:cubicBezTo>
                <a:cubicBezTo>
                  <a:pt x="5406" y="1626"/>
                  <a:pt x="5778" y="1254"/>
                  <a:pt x="5778" y="803"/>
                </a:cubicBezTo>
                <a:lnTo>
                  <a:pt x="5778" y="803"/>
                </a:lnTo>
                <a:cubicBezTo>
                  <a:pt x="5778" y="372"/>
                  <a:pt x="5406" y="0"/>
                  <a:pt x="4955" y="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23232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 79">
            <a:extLst>
              <a:ext uri="{FF2B5EF4-FFF2-40B4-BE49-F238E27FC236}">
                <a16:creationId xmlns:a16="http://schemas.microsoft.com/office/drawing/2014/main" id="{E8A1452F-BBCB-614E-88A9-528D579D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69" y="10999489"/>
            <a:ext cx="770880" cy="970179"/>
          </a:xfrm>
          <a:custGeom>
            <a:avLst/>
            <a:gdLst>
              <a:gd name="T0" fmla="*/ 862 w 902"/>
              <a:gd name="T1" fmla="*/ 1136 h 1137"/>
              <a:gd name="T2" fmla="*/ 0 w 902"/>
              <a:gd name="T3" fmla="*/ 20 h 1137"/>
              <a:gd name="T4" fmla="*/ 39 w 902"/>
              <a:gd name="T5" fmla="*/ 0 h 1137"/>
              <a:gd name="T6" fmla="*/ 901 w 902"/>
              <a:gd name="T7" fmla="*/ 1117 h 1137"/>
              <a:gd name="T8" fmla="*/ 862 w 902"/>
              <a:gd name="T9" fmla="*/ 1136 h 1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2" h="1137">
                <a:moveTo>
                  <a:pt x="862" y="1136"/>
                </a:moveTo>
                <a:lnTo>
                  <a:pt x="0" y="20"/>
                </a:lnTo>
                <a:lnTo>
                  <a:pt x="39" y="0"/>
                </a:lnTo>
                <a:lnTo>
                  <a:pt x="901" y="1117"/>
                </a:lnTo>
                <a:lnTo>
                  <a:pt x="862" y="1136"/>
                </a:lnTo>
              </a:path>
            </a:pathLst>
          </a:custGeom>
          <a:solidFill>
            <a:schemeClr val="bg1">
              <a:lumMod val="95000"/>
            </a:schemeClr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80">
            <a:extLst>
              <a:ext uri="{FF2B5EF4-FFF2-40B4-BE49-F238E27FC236}">
                <a16:creationId xmlns:a16="http://schemas.microsoft.com/office/drawing/2014/main" id="{2EB696A7-C923-B542-8E2E-BC7D9B0EE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0953" y="10864115"/>
            <a:ext cx="383559" cy="387321"/>
          </a:xfrm>
          <a:custGeom>
            <a:avLst/>
            <a:gdLst>
              <a:gd name="T0" fmla="*/ 235 w 451"/>
              <a:gd name="T1" fmla="*/ 451 h 452"/>
              <a:gd name="T2" fmla="*/ 235 w 451"/>
              <a:gd name="T3" fmla="*/ 451 h 452"/>
              <a:gd name="T4" fmla="*/ 0 w 451"/>
              <a:gd name="T5" fmla="*/ 235 h 452"/>
              <a:gd name="T6" fmla="*/ 235 w 451"/>
              <a:gd name="T7" fmla="*/ 0 h 452"/>
              <a:gd name="T8" fmla="*/ 450 w 451"/>
              <a:gd name="T9" fmla="*/ 235 h 452"/>
              <a:gd name="T10" fmla="*/ 235 w 451"/>
              <a:gd name="T11" fmla="*/ 45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452">
                <a:moveTo>
                  <a:pt x="235" y="451"/>
                </a:moveTo>
                <a:lnTo>
                  <a:pt x="235" y="451"/>
                </a:lnTo>
                <a:cubicBezTo>
                  <a:pt x="98" y="451"/>
                  <a:pt x="0" y="353"/>
                  <a:pt x="0" y="235"/>
                </a:cubicBezTo>
                <a:cubicBezTo>
                  <a:pt x="0" y="99"/>
                  <a:pt x="98" y="0"/>
                  <a:pt x="235" y="0"/>
                </a:cubicBezTo>
                <a:cubicBezTo>
                  <a:pt x="353" y="0"/>
                  <a:pt x="450" y="99"/>
                  <a:pt x="450" y="235"/>
                </a:cubicBezTo>
                <a:cubicBezTo>
                  <a:pt x="450" y="353"/>
                  <a:pt x="353" y="451"/>
                  <a:pt x="235" y="45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81">
            <a:extLst>
              <a:ext uri="{FF2B5EF4-FFF2-40B4-BE49-F238E27FC236}">
                <a16:creationId xmlns:a16="http://schemas.microsoft.com/office/drawing/2014/main" id="{094DF214-F756-E545-AE05-8A37BB40A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682" y="10950605"/>
            <a:ext cx="218102" cy="218102"/>
          </a:xfrm>
          <a:custGeom>
            <a:avLst/>
            <a:gdLst>
              <a:gd name="T0" fmla="*/ 0 w 256"/>
              <a:gd name="T1" fmla="*/ 136 h 255"/>
              <a:gd name="T2" fmla="*/ 0 w 256"/>
              <a:gd name="T3" fmla="*/ 136 h 255"/>
              <a:gd name="T4" fmla="*/ 137 w 256"/>
              <a:gd name="T5" fmla="*/ 0 h 255"/>
              <a:gd name="T6" fmla="*/ 255 w 256"/>
              <a:gd name="T7" fmla="*/ 136 h 255"/>
              <a:gd name="T8" fmla="*/ 137 w 256"/>
              <a:gd name="T9" fmla="*/ 254 h 255"/>
              <a:gd name="T10" fmla="*/ 0 w 256"/>
              <a:gd name="T11" fmla="*/ 136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255">
                <a:moveTo>
                  <a:pt x="0" y="136"/>
                </a:moveTo>
                <a:lnTo>
                  <a:pt x="0" y="136"/>
                </a:lnTo>
                <a:cubicBezTo>
                  <a:pt x="0" y="58"/>
                  <a:pt x="59" y="0"/>
                  <a:pt x="137" y="0"/>
                </a:cubicBezTo>
                <a:cubicBezTo>
                  <a:pt x="196" y="0"/>
                  <a:pt x="255" y="58"/>
                  <a:pt x="255" y="136"/>
                </a:cubicBezTo>
                <a:cubicBezTo>
                  <a:pt x="255" y="195"/>
                  <a:pt x="196" y="254"/>
                  <a:pt x="137" y="254"/>
                </a:cubicBezTo>
                <a:cubicBezTo>
                  <a:pt x="59" y="254"/>
                  <a:pt x="0" y="195"/>
                  <a:pt x="0" y="136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82">
            <a:extLst>
              <a:ext uri="{FF2B5EF4-FFF2-40B4-BE49-F238E27FC236}">
                <a16:creationId xmlns:a16="http://schemas.microsoft.com/office/drawing/2014/main" id="{71F8AACD-47C1-B443-9329-C6EA2A864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7158" y="11484580"/>
            <a:ext cx="1071710" cy="1071708"/>
          </a:xfrm>
          <a:custGeom>
            <a:avLst/>
            <a:gdLst>
              <a:gd name="T0" fmla="*/ 0 w 1255"/>
              <a:gd name="T1" fmla="*/ 627 h 1255"/>
              <a:gd name="T2" fmla="*/ 0 w 1255"/>
              <a:gd name="T3" fmla="*/ 627 h 1255"/>
              <a:gd name="T4" fmla="*/ 627 w 1255"/>
              <a:gd name="T5" fmla="*/ 0 h 1255"/>
              <a:gd name="T6" fmla="*/ 1254 w 1255"/>
              <a:gd name="T7" fmla="*/ 627 h 1255"/>
              <a:gd name="T8" fmla="*/ 627 w 1255"/>
              <a:gd name="T9" fmla="*/ 1254 h 1255"/>
              <a:gd name="T10" fmla="*/ 0 w 1255"/>
              <a:gd name="T11" fmla="*/ 627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55" h="1255">
                <a:moveTo>
                  <a:pt x="0" y="627"/>
                </a:moveTo>
                <a:lnTo>
                  <a:pt x="0" y="627"/>
                </a:lnTo>
                <a:cubicBezTo>
                  <a:pt x="0" y="294"/>
                  <a:pt x="275" y="0"/>
                  <a:pt x="627" y="0"/>
                </a:cubicBezTo>
                <a:cubicBezTo>
                  <a:pt x="980" y="0"/>
                  <a:pt x="1254" y="294"/>
                  <a:pt x="1254" y="627"/>
                </a:cubicBezTo>
                <a:cubicBezTo>
                  <a:pt x="1254" y="980"/>
                  <a:pt x="980" y="1254"/>
                  <a:pt x="627" y="1254"/>
                </a:cubicBezTo>
                <a:cubicBezTo>
                  <a:pt x="275" y="1254"/>
                  <a:pt x="0" y="980"/>
                  <a:pt x="0" y="627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23232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V" sz="3600" b="0" i="0" u="none" strike="noStrike" kern="1200" cap="none" spc="0" normalizeH="0" baseline="0" noProof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3E111F-EAAA-E046-9E98-1DA82F49AEA9}"/>
              </a:ext>
            </a:extLst>
          </p:cNvPr>
          <p:cNvSpPr txBox="1"/>
          <p:nvPr/>
        </p:nvSpPr>
        <p:spPr>
          <a:xfrm>
            <a:off x="15625443" y="4369935"/>
            <a:ext cx="7966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555555"/>
                </a:solidFill>
                <a:latin typeface="proxima-nova"/>
              </a:rPr>
              <a:t>Collect the data from  the population. Primary data collection from the population through questionnaire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94BD27-442D-5144-B53C-8D812733C4A8}"/>
              </a:ext>
            </a:extLst>
          </p:cNvPr>
          <p:cNvSpPr txBox="1"/>
          <p:nvPr/>
        </p:nvSpPr>
        <p:spPr>
          <a:xfrm>
            <a:off x="15971945" y="7923496"/>
            <a:ext cx="789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555555"/>
                </a:solidFill>
                <a:latin typeface="proxima-nova"/>
              </a:rPr>
              <a:t>R</a:t>
            </a:r>
            <a:r>
              <a:rPr lang="en-US" sz="2800" b="0" i="0" dirty="0">
                <a:solidFill>
                  <a:srgbClr val="555555"/>
                </a:solidFill>
                <a:effectLst/>
                <a:latin typeface="proxima-nova"/>
              </a:rPr>
              <a:t>emoving incorrect data and checking for incompleteness or inconsistencies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7FCC7C-C5DE-C149-8E6E-F53DFD3396CD}"/>
              </a:ext>
            </a:extLst>
          </p:cNvPr>
          <p:cNvSpPr txBox="1"/>
          <p:nvPr/>
        </p:nvSpPr>
        <p:spPr>
          <a:xfrm>
            <a:off x="15795369" y="9529180"/>
            <a:ext cx="788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555555"/>
                </a:solidFill>
                <a:latin typeface="proxima-nova"/>
              </a:rPr>
              <a:t>Extract meaningful information from raw data for real-world applications and computational purposes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8AE23A-1FEB-0242-A493-589AA690E50E}"/>
              </a:ext>
            </a:extLst>
          </p:cNvPr>
          <p:cNvSpPr/>
          <p:nvPr/>
        </p:nvSpPr>
        <p:spPr>
          <a:xfrm>
            <a:off x="9609121" y="4540563"/>
            <a:ext cx="3908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Poppins SemiBold" pitchFamily="2" charset="77"/>
                <a:ea typeface="Roboto Medium" panose="02000000000000000000" pitchFamily="2" charset="0"/>
                <a:cs typeface="Montserrat" charset="0"/>
              </a:rPr>
              <a:t>Data collection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Bold" pitchFamily="2" charset="77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5891B61-05D7-4446-A949-95FA6DCF2D23}"/>
              </a:ext>
            </a:extLst>
          </p:cNvPr>
          <p:cNvSpPr/>
          <p:nvPr/>
        </p:nvSpPr>
        <p:spPr>
          <a:xfrm>
            <a:off x="11261521" y="8121914"/>
            <a:ext cx="3665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Bold" pitchFamily="2" charset="77"/>
                <a:ea typeface="Roboto Medium" panose="02000000000000000000" pitchFamily="2" charset="0"/>
                <a:cs typeface="Montserrat" charset="0"/>
              </a:rPr>
              <a:t>Data Cleaning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Bold" pitchFamily="2" charset="77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67E01AA-E11F-644F-83D7-FE9F35BA0716}"/>
              </a:ext>
            </a:extLst>
          </p:cNvPr>
          <p:cNvSpPr/>
          <p:nvPr/>
        </p:nvSpPr>
        <p:spPr>
          <a:xfrm>
            <a:off x="10871808" y="9708554"/>
            <a:ext cx="4082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Bold" pitchFamily="2" charset="77"/>
                <a:ea typeface="Roboto Medium" panose="02000000000000000000" pitchFamily="2" charset="0"/>
                <a:cs typeface="Montserrat" charset="0"/>
              </a:rPr>
              <a:t>Data Modelling &amp; Analysis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Bold" pitchFamily="2" charset="77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066954A-B713-0145-A2E6-0A37A588B64C}"/>
              </a:ext>
            </a:extLst>
          </p:cNvPr>
          <p:cNvSpPr/>
          <p:nvPr/>
        </p:nvSpPr>
        <p:spPr>
          <a:xfrm>
            <a:off x="9116223" y="11721433"/>
            <a:ext cx="4938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Poppins SemiBold" pitchFamily="2" charset="77"/>
                <a:ea typeface="Roboto Medium" panose="02000000000000000000" pitchFamily="2" charset="0"/>
                <a:cs typeface="Montserrat" charset="0"/>
              </a:rPr>
              <a:t>Recommendations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Bold" pitchFamily="2" charset="77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A9BFACE-CF9B-324D-8423-852DA459D49A}"/>
              </a:ext>
            </a:extLst>
          </p:cNvPr>
          <p:cNvSpPr/>
          <p:nvPr/>
        </p:nvSpPr>
        <p:spPr>
          <a:xfrm>
            <a:off x="4638350" y="8679111"/>
            <a:ext cx="2566304" cy="642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53E49"/>
                </a:solidFill>
                <a:effectLst/>
                <a:uLnTx/>
                <a:uFillTx/>
                <a:latin typeface="Poppins SemiBold" pitchFamily="2" charset="77"/>
                <a:ea typeface="Roboto Medium" panose="02000000000000000000" pitchFamily="2" charset="0"/>
                <a:cs typeface="Montserrat" charset="0"/>
              </a:rPr>
              <a:t>Summary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353E49"/>
              </a:solidFill>
              <a:effectLst/>
              <a:uLnTx/>
              <a:uFillTx/>
              <a:latin typeface="Poppins SemiBold" pitchFamily="2" charset="77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01" name="Forma libre 395">
            <a:extLst>
              <a:ext uri="{FF2B5EF4-FFF2-40B4-BE49-F238E27FC236}">
                <a16:creationId xmlns:a16="http://schemas.microsoft.com/office/drawing/2014/main" id="{6907F61E-09CA-E049-BFC6-161054FACAA0}"/>
              </a:ext>
            </a:extLst>
          </p:cNvPr>
          <p:cNvSpPr/>
          <p:nvPr/>
        </p:nvSpPr>
        <p:spPr>
          <a:xfrm>
            <a:off x="5476222" y="7462060"/>
            <a:ext cx="808316" cy="1077055"/>
          </a:xfrm>
          <a:custGeom>
            <a:avLst/>
            <a:gdLst>
              <a:gd name="connsiteX0" fmla="*/ 399527 w 449650"/>
              <a:gd name="connsiteY0" fmla="*/ 50708 h 599144"/>
              <a:gd name="connsiteX1" fmla="*/ 347400 w 449650"/>
              <a:gd name="connsiteY1" fmla="*/ 50708 h 599144"/>
              <a:gd name="connsiteX2" fmla="*/ 312322 w 449650"/>
              <a:gd name="connsiteY2" fmla="*/ 25792 h 599144"/>
              <a:gd name="connsiteX3" fmla="*/ 274692 w 449650"/>
              <a:gd name="connsiteY3" fmla="*/ 25792 h 599144"/>
              <a:gd name="connsiteX4" fmla="*/ 225117 w 449650"/>
              <a:gd name="connsiteY4" fmla="*/ 876 h 599144"/>
              <a:gd name="connsiteX5" fmla="*/ 175541 w 449650"/>
              <a:gd name="connsiteY5" fmla="*/ 25791 h 599144"/>
              <a:gd name="connsiteX6" fmla="*/ 137912 w 449650"/>
              <a:gd name="connsiteY6" fmla="*/ 25791 h 599144"/>
              <a:gd name="connsiteX7" fmla="*/ 102833 w 449650"/>
              <a:gd name="connsiteY7" fmla="*/ 50707 h 599144"/>
              <a:gd name="connsiteX8" fmla="*/ 50708 w 449650"/>
              <a:gd name="connsiteY8" fmla="*/ 50707 h 599144"/>
              <a:gd name="connsiteX9" fmla="*/ 876 w 449650"/>
              <a:gd name="connsiteY9" fmla="*/ 100538 h 599144"/>
              <a:gd name="connsiteX10" fmla="*/ 876 w 449650"/>
              <a:gd name="connsiteY10" fmla="*/ 549021 h 599144"/>
              <a:gd name="connsiteX11" fmla="*/ 50708 w 449650"/>
              <a:gd name="connsiteY11" fmla="*/ 598853 h 599144"/>
              <a:gd name="connsiteX12" fmla="*/ 399528 w 449650"/>
              <a:gd name="connsiteY12" fmla="*/ 598853 h 599144"/>
              <a:gd name="connsiteX13" fmla="*/ 449359 w 449650"/>
              <a:gd name="connsiteY13" fmla="*/ 549021 h 599144"/>
              <a:gd name="connsiteX14" fmla="*/ 449359 w 449650"/>
              <a:gd name="connsiteY14" fmla="*/ 100538 h 599144"/>
              <a:gd name="connsiteX15" fmla="*/ 399527 w 449650"/>
              <a:gd name="connsiteY15" fmla="*/ 50708 h 599144"/>
              <a:gd name="connsiteX16" fmla="*/ 112997 w 449650"/>
              <a:gd name="connsiteY16" fmla="*/ 524106 h 599144"/>
              <a:gd name="connsiteX17" fmla="*/ 75623 w 449650"/>
              <a:gd name="connsiteY17" fmla="*/ 486732 h 599144"/>
              <a:gd name="connsiteX18" fmla="*/ 112997 w 449650"/>
              <a:gd name="connsiteY18" fmla="*/ 449359 h 599144"/>
              <a:gd name="connsiteX19" fmla="*/ 150370 w 449650"/>
              <a:gd name="connsiteY19" fmla="*/ 486732 h 599144"/>
              <a:gd name="connsiteX20" fmla="*/ 112997 w 449650"/>
              <a:gd name="connsiteY20" fmla="*/ 524106 h 599144"/>
              <a:gd name="connsiteX21" fmla="*/ 112997 w 449650"/>
              <a:gd name="connsiteY21" fmla="*/ 399527 h 599144"/>
              <a:gd name="connsiteX22" fmla="*/ 75623 w 449650"/>
              <a:gd name="connsiteY22" fmla="*/ 362153 h 599144"/>
              <a:gd name="connsiteX23" fmla="*/ 112997 w 449650"/>
              <a:gd name="connsiteY23" fmla="*/ 324780 h 599144"/>
              <a:gd name="connsiteX24" fmla="*/ 150370 w 449650"/>
              <a:gd name="connsiteY24" fmla="*/ 362153 h 599144"/>
              <a:gd name="connsiteX25" fmla="*/ 112997 w 449650"/>
              <a:gd name="connsiteY25" fmla="*/ 399527 h 599144"/>
              <a:gd name="connsiteX26" fmla="*/ 112997 w 449650"/>
              <a:gd name="connsiteY26" fmla="*/ 274949 h 599144"/>
              <a:gd name="connsiteX27" fmla="*/ 75623 w 449650"/>
              <a:gd name="connsiteY27" fmla="*/ 237576 h 599144"/>
              <a:gd name="connsiteX28" fmla="*/ 112997 w 449650"/>
              <a:gd name="connsiteY28" fmla="*/ 200202 h 599144"/>
              <a:gd name="connsiteX29" fmla="*/ 150370 w 449650"/>
              <a:gd name="connsiteY29" fmla="*/ 237576 h 599144"/>
              <a:gd name="connsiteX30" fmla="*/ 112997 w 449650"/>
              <a:gd name="connsiteY30" fmla="*/ 274949 h 599144"/>
              <a:gd name="connsiteX31" fmla="*/ 125455 w 449650"/>
              <a:gd name="connsiteY31" fmla="*/ 75623 h 599144"/>
              <a:gd name="connsiteX32" fmla="*/ 125455 w 449650"/>
              <a:gd name="connsiteY32" fmla="*/ 63165 h 599144"/>
              <a:gd name="connsiteX33" fmla="*/ 137913 w 449650"/>
              <a:gd name="connsiteY33" fmla="*/ 50707 h 599144"/>
              <a:gd name="connsiteX34" fmla="*/ 182197 w 449650"/>
              <a:gd name="connsiteY34" fmla="*/ 50707 h 599144"/>
              <a:gd name="connsiteX35" fmla="*/ 192964 w 449650"/>
              <a:gd name="connsiteY35" fmla="*/ 44514 h 599144"/>
              <a:gd name="connsiteX36" fmla="*/ 225119 w 449650"/>
              <a:gd name="connsiteY36" fmla="*/ 25791 h 599144"/>
              <a:gd name="connsiteX37" fmla="*/ 257273 w 449650"/>
              <a:gd name="connsiteY37" fmla="*/ 44514 h 599144"/>
              <a:gd name="connsiteX38" fmla="*/ 268040 w 449650"/>
              <a:gd name="connsiteY38" fmla="*/ 50707 h 599144"/>
              <a:gd name="connsiteX39" fmla="*/ 312324 w 449650"/>
              <a:gd name="connsiteY39" fmla="*/ 50707 h 599144"/>
              <a:gd name="connsiteX40" fmla="*/ 324782 w 449650"/>
              <a:gd name="connsiteY40" fmla="*/ 63165 h 599144"/>
              <a:gd name="connsiteX41" fmla="*/ 324782 w 449650"/>
              <a:gd name="connsiteY41" fmla="*/ 75623 h 599144"/>
              <a:gd name="connsiteX42" fmla="*/ 299867 w 449650"/>
              <a:gd name="connsiteY42" fmla="*/ 100538 h 599144"/>
              <a:gd name="connsiteX43" fmla="*/ 150370 w 449650"/>
              <a:gd name="connsiteY43" fmla="*/ 100538 h 599144"/>
              <a:gd name="connsiteX44" fmla="*/ 125455 w 449650"/>
              <a:gd name="connsiteY44" fmla="*/ 75623 h 599144"/>
              <a:gd name="connsiteX45" fmla="*/ 362153 w 449650"/>
              <a:gd name="connsiteY45" fmla="*/ 499191 h 599144"/>
              <a:gd name="connsiteX46" fmla="*/ 212659 w 449650"/>
              <a:gd name="connsiteY46" fmla="*/ 499191 h 599144"/>
              <a:gd name="connsiteX47" fmla="*/ 200201 w 449650"/>
              <a:gd name="connsiteY47" fmla="*/ 486732 h 599144"/>
              <a:gd name="connsiteX48" fmla="*/ 212659 w 449650"/>
              <a:gd name="connsiteY48" fmla="*/ 474274 h 599144"/>
              <a:gd name="connsiteX49" fmla="*/ 362153 w 449650"/>
              <a:gd name="connsiteY49" fmla="*/ 474274 h 599144"/>
              <a:gd name="connsiteX50" fmla="*/ 374612 w 449650"/>
              <a:gd name="connsiteY50" fmla="*/ 486732 h 599144"/>
              <a:gd name="connsiteX51" fmla="*/ 362153 w 449650"/>
              <a:gd name="connsiteY51" fmla="*/ 499191 h 599144"/>
              <a:gd name="connsiteX52" fmla="*/ 362153 w 449650"/>
              <a:gd name="connsiteY52" fmla="*/ 374612 h 599144"/>
              <a:gd name="connsiteX53" fmla="*/ 212659 w 449650"/>
              <a:gd name="connsiteY53" fmla="*/ 374612 h 599144"/>
              <a:gd name="connsiteX54" fmla="*/ 200201 w 449650"/>
              <a:gd name="connsiteY54" fmla="*/ 362153 h 599144"/>
              <a:gd name="connsiteX55" fmla="*/ 212659 w 449650"/>
              <a:gd name="connsiteY55" fmla="*/ 349695 h 599144"/>
              <a:gd name="connsiteX56" fmla="*/ 362153 w 449650"/>
              <a:gd name="connsiteY56" fmla="*/ 349695 h 599144"/>
              <a:gd name="connsiteX57" fmla="*/ 374612 w 449650"/>
              <a:gd name="connsiteY57" fmla="*/ 362153 h 599144"/>
              <a:gd name="connsiteX58" fmla="*/ 362153 w 449650"/>
              <a:gd name="connsiteY58" fmla="*/ 374612 h 599144"/>
              <a:gd name="connsiteX59" fmla="*/ 362153 w 449650"/>
              <a:gd name="connsiteY59" fmla="*/ 250033 h 599144"/>
              <a:gd name="connsiteX60" fmla="*/ 212659 w 449650"/>
              <a:gd name="connsiteY60" fmla="*/ 250033 h 599144"/>
              <a:gd name="connsiteX61" fmla="*/ 200201 w 449650"/>
              <a:gd name="connsiteY61" fmla="*/ 237574 h 599144"/>
              <a:gd name="connsiteX62" fmla="*/ 212659 w 449650"/>
              <a:gd name="connsiteY62" fmla="*/ 225116 h 599144"/>
              <a:gd name="connsiteX63" fmla="*/ 362153 w 449650"/>
              <a:gd name="connsiteY63" fmla="*/ 225116 h 599144"/>
              <a:gd name="connsiteX64" fmla="*/ 374612 w 449650"/>
              <a:gd name="connsiteY64" fmla="*/ 237574 h 599144"/>
              <a:gd name="connsiteX65" fmla="*/ 362153 w 449650"/>
              <a:gd name="connsiteY65" fmla="*/ 250033 h 59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49650" h="599144">
                <a:moveTo>
                  <a:pt x="399527" y="50708"/>
                </a:moveTo>
                <a:lnTo>
                  <a:pt x="347400" y="50708"/>
                </a:lnTo>
                <a:cubicBezTo>
                  <a:pt x="342240" y="36238"/>
                  <a:pt x="328542" y="25792"/>
                  <a:pt x="312322" y="25792"/>
                </a:cubicBezTo>
                <a:lnTo>
                  <a:pt x="274692" y="25792"/>
                </a:lnTo>
                <a:cubicBezTo>
                  <a:pt x="262990" y="10268"/>
                  <a:pt x="244595" y="876"/>
                  <a:pt x="225117" y="876"/>
                </a:cubicBezTo>
                <a:cubicBezTo>
                  <a:pt x="205640" y="876"/>
                  <a:pt x="187245" y="10268"/>
                  <a:pt x="175541" y="25791"/>
                </a:cubicBezTo>
                <a:lnTo>
                  <a:pt x="137912" y="25791"/>
                </a:lnTo>
                <a:cubicBezTo>
                  <a:pt x="121692" y="25791"/>
                  <a:pt x="107993" y="36237"/>
                  <a:pt x="102833" y="50707"/>
                </a:cubicBezTo>
                <a:lnTo>
                  <a:pt x="50708" y="50707"/>
                </a:lnTo>
                <a:cubicBezTo>
                  <a:pt x="23224" y="50708"/>
                  <a:pt x="876" y="73056"/>
                  <a:pt x="876" y="100538"/>
                </a:cubicBezTo>
                <a:lnTo>
                  <a:pt x="876" y="549021"/>
                </a:lnTo>
                <a:cubicBezTo>
                  <a:pt x="876" y="576505"/>
                  <a:pt x="23224" y="598853"/>
                  <a:pt x="50708" y="598853"/>
                </a:cubicBezTo>
                <a:lnTo>
                  <a:pt x="399528" y="598853"/>
                </a:lnTo>
                <a:cubicBezTo>
                  <a:pt x="427010" y="598853"/>
                  <a:pt x="449359" y="576505"/>
                  <a:pt x="449359" y="549021"/>
                </a:cubicBezTo>
                <a:lnTo>
                  <a:pt x="449359" y="100538"/>
                </a:lnTo>
                <a:cubicBezTo>
                  <a:pt x="449359" y="73056"/>
                  <a:pt x="427010" y="50708"/>
                  <a:pt x="399527" y="50708"/>
                </a:cubicBezTo>
                <a:close/>
                <a:moveTo>
                  <a:pt x="112997" y="524106"/>
                </a:moveTo>
                <a:cubicBezTo>
                  <a:pt x="92387" y="524106"/>
                  <a:pt x="75623" y="507341"/>
                  <a:pt x="75623" y="486732"/>
                </a:cubicBezTo>
                <a:cubicBezTo>
                  <a:pt x="75623" y="466123"/>
                  <a:pt x="92387" y="449359"/>
                  <a:pt x="112997" y="449359"/>
                </a:cubicBezTo>
                <a:cubicBezTo>
                  <a:pt x="133606" y="449359"/>
                  <a:pt x="150370" y="466123"/>
                  <a:pt x="150370" y="486732"/>
                </a:cubicBezTo>
                <a:cubicBezTo>
                  <a:pt x="150370" y="507341"/>
                  <a:pt x="133606" y="524106"/>
                  <a:pt x="112997" y="524106"/>
                </a:cubicBezTo>
                <a:close/>
                <a:moveTo>
                  <a:pt x="112997" y="399527"/>
                </a:moveTo>
                <a:cubicBezTo>
                  <a:pt x="92387" y="399527"/>
                  <a:pt x="75623" y="382763"/>
                  <a:pt x="75623" y="362153"/>
                </a:cubicBezTo>
                <a:cubicBezTo>
                  <a:pt x="75623" y="341544"/>
                  <a:pt x="92387" y="324780"/>
                  <a:pt x="112997" y="324780"/>
                </a:cubicBezTo>
                <a:cubicBezTo>
                  <a:pt x="133606" y="324780"/>
                  <a:pt x="150370" y="341544"/>
                  <a:pt x="150370" y="362153"/>
                </a:cubicBezTo>
                <a:cubicBezTo>
                  <a:pt x="150370" y="382763"/>
                  <a:pt x="133606" y="399527"/>
                  <a:pt x="112997" y="399527"/>
                </a:cubicBezTo>
                <a:close/>
                <a:moveTo>
                  <a:pt x="112997" y="274949"/>
                </a:moveTo>
                <a:cubicBezTo>
                  <a:pt x="92387" y="274949"/>
                  <a:pt x="75623" y="258185"/>
                  <a:pt x="75623" y="237576"/>
                </a:cubicBezTo>
                <a:cubicBezTo>
                  <a:pt x="75623" y="216966"/>
                  <a:pt x="92387" y="200202"/>
                  <a:pt x="112997" y="200202"/>
                </a:cubicBezTo>
                <a:cubicBezTo>
                  <a:pt x="133606" y="200202"/>
                  <a:pt x="150370" y="216966"/>
                  <a:pt x="150370" y="237576"/>
                </a:cubicBezTo>
                <a:cubicBezTo>
                  <a:pt x="150370" y="258185"/>
                  <a:pt x="133606" y="274949"/>
                  <a:pt x="112997" y="274949"/>
                </a:cubicBezTo>
                <a:close/>
                <a:moveTo>
                  <a:pt x="125455" y="75623"/>
                </a:moveTo>
                <a:lnTo>
                  <a:pt x="125455" y="63165"/>
                </a:lnTo>
                <a:cubicBezTo>
                  <a:pt x="125455" y="56292"/>
                  <a:pt x="131039" y="50707"/>
                  <a:pt x="137913" y="50707"/>
                </a:cubicBezTo>
                <a:lnTo>
                  <a:pt x="182197" y="50707"/>
                </a:lnTo>
                <a:cubicBezTo>
                  <a:pt x="186626" y="50707"/>
                  <a:pt x="190725" y="48346"/>
                  <a:pt x="192964" y="44514"/>
                </a:cubicBezTo>
                <a:cubicBezTo>
                  <a:pt x="199790" y="32786"/>
                  <a:pt x="211809" y="25791"/>
                  <a:pt x="225119" y="25791"/>
                </a:cubicBezTo>
                <a:cubicBezTo>
                  <a:pt x="238428" y="25791"/>
                  <a:pt x="250448" y="32787"/>
                  <a:pt x="257273" y="44514"/>
                </a:cubicBezTo>
                <a:cubicBezTo>
                  <a:pt x="259512" y="48346"/>
                  <a:pt x="263611" y="50707"/>
                  <a:pt x="268040" y="50707"/>
                </a:cubicBezTo>
                <a:lnTo>
                  <a:pt x="312324" y="50707"/>
                </a:lnTo>
                <a:cubicBezTo>
                  <a:pt x="319197" y="50707"/>
                  <a:pt x="324782" y="56290"/>
                  <a:pt x="324782" y="63165"/>
                </a:cubicBezTo>
                <a:lnTo>
                  <a:pt x="324782" y="75623"/>
                </a:lnTo>
                <a:cubicBezTo>
                  <a:pt x="324782" y="89358"/>
                  <a:pt x="313602" y="100538"/>
                  <a:pt x="299867" y="100538"/>
                </a:cubicBezTo>
                <a:lnTo>
                  <a:pt x="150370" y="100538"/>
                </a:lnTo>
                <a:cubicBezTo>
                  <a:pt x="136635" y="100538"/>
                  <a:pt x="125455" y="89358"/>
                  <a:pt x="125455" y="75623"/>
                </a:cubicBezTo>
                <a:close/>
                <a:moveTo>
                  <a:pt x="362153" y="499191"/>
                </a:moveTo>
                <a:lnTo>
                  <a:pt x="212659" y="499191"/>
                </a:lnTo>
                <a:cubicBezTo>
                  <a:pt x="205773" y="499191"/>
                  <a:pt x="200201" y="493618"/>
                  <a:pt x="200201" y="486732"/>
                </a:cubicBezTo>
                <a:cubicBezTo>
                  <a:pt x="200201" y="479846"/>
                  <a:pt x="205773" y="474274"/>
                  <a:pt x="212659" y="474274"/>
                </a:cubicBezTo>
                <a:lnTo>
                  <a:pt x="362153" y="474274"/>
                </a:lnTo>
                <a:cubicBezTo>
                  <a:pt x="369039" y="474274"/>
                  <a:pt x="374612" y="479846"/>
                  <a:pt x="374612" y="486732"/>
                </a:cubicBezTo>
                <a:cubicBezTo>
                  <a:pt x="374612" y="493618"/>
                  <a:pt x="369039" y="499191"/>
                  <a:pt x="362153" y="499191"/>
                </a:cubicBezTo>
                <a:close/>
                <a:moveTo>
                  <a:pt x="362153" y="374612"/>
                </a:moveTo>
                <a:lnTo>
                  <a:pt x="212659" y="374612"/>
                </a:lnTo>
                <a:cubicBezTo>
                  <a:pt x="205773" y="374612"/>
                  <a:pt x="200201" y="369039"/>
                  <a:pt x="200201" y="362153"/>
                </a:cubicBezTo>
                <a:cubicBezTo>
                  <a:pt x="200201" y="355267"/>
                  <a:pt x="205773" y="349695"/>
                  <a:pt x="212659" y="349695"/>
                </a:cubicBezTo>
                <a:lnTo>
                  <a:pt x="362153" y="349695"/>
                </a:lnTo>
                <a:cubicBezTo>
                  <a:pt x="369039" y="349695"/>
                  <a:pt x="374612" y="355267"/>
                  <a:pt x="374612" y="362153"/>
                </a:cubicBezTo>
                <a:cubicBezTo>
                  <a:pt x="374612" y="369039"/>
                  <a:pt x="369039" y="374612"/>
                  <a:pt x="362153" y="374612"/>
                </a:cubicBezTo>
                <a:close/>
                <a:moveTo>
                  <a:pt x="362153" y="250033"/>
                </a:moveTo>
                <a:lnTo>
                  <a:pt x="212659" y="250033"/>
                </a:lnTo>
                <a:cubicBezTo>
                  <a:pt x="205773" y="250033"/>
                  <a:pt x="200201" y="244460"/>
                  <a:pt x="200201" y="237574"/>
                </a:cubicBezTo>
                <a:cubicBezTo>
                  <a:pt x="200201" y="230688"/>
                  <a:pt x="205773" y="225116"/>
                  <a:pt x="212659" y="225116"/>
                </a:cubicBezTo>
                <a:lnTo>
                  <a:pt x="362153" y="225116"/>
                </a:lnTo>
                <a:cubicBezTo>
                  <a:pt x="369039" y="225116"/>
                  <a:pt x="374612" y="230688"/>
                  <a:pt x="374612" y="237574"/>
                </a:cubicBezTo>
                <a:cubicBezTo>
                  <a:pt x="374612" y="244462"/>
                  <a:pt x="369039" y="250033"/>
                  <a:pt x="362153" y="25003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600" b="0" i="0" u="none" strike="noStrike" kern="1200" cap="none" spc="0" normalizeH="0" baseline="0" noProof="0" dirty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Gráfico 81">
            <a:extLst>
              <a:ext uri="{FF2B5EF4-FFF2-40B4-BE49-F238E27FC236}">
                <a16:creationId xmlns:a16="http://schemas.microsoft.com/office/drawing/2014/main" id="{ACA45CB8-043A-1440-9CF5-70F163E49AE8}"/>
              </a:ext>
            </a:extLst>
          </p:cNvPr>
          <p:cNvSpPr/>
          <p:nvPr/>
        </p:nvSpPr>
        <p:spPr>
          <a:xfrm>
            <a:off x="8380992" y="11712345"/>
            <a:ext cx="523261" cy="570832"/>
          </a:xfrm>
          <a:custGeom>
            <a:avLst/>
            <a:gdLst>
              <a:gd name="connsiteX0" fmla="*/ 521335 w 523261"/>
              <a:gd name="connsiteY0" fmla="*/ 537674 h 570832"/>
              <a:gd name="connsiteX1" fmla="*/ 460154 w 523261"/>
              <a:gd name="connsiteY1" fmla="*/ 394966 h 570832"/>
              <a:gd name="connsiteX2" fmla="*/ 438298 w 523261"/>
              <a:gd name="connsiteY2" fmla="*/ 380554 h 570832"/>
              <a:gd name="connsiteX3" fmla="*/ 397786 w 523261"/>
              <a:gd name="connsiteY3" fmla="*/ 380554 h 570832"/>
              <a:gd name="connsiteX4" fmla="*/ 412375 w 523261"/>
              <a:gd name="connsiteY4" fmla="*/ 366013 h 570832"/>
              <a:gd name="connsiteX5" fmla="*/ 475692 w 523261"/>
              <a:gd name="connsiteY5" fmla="*/ 214062 h 570832"/>
              <a:gd name="connsiteX6" fmla="*/ 261630 w 523261"/>
              <a:gd name="connsiteY6" fmla="*/ 0 h 570832"/>
              <a:gd name="connsiteX7" fmla="*/ 47569 w 523261"/>
              <a:gd name="connsiteY7" fmla="*/ 214062 h 570832"/>
              <a:gd name="connsiteX8" fmla="*/ 110886 w 523261"/>
              <a:gd name="connsiteY8" fmla="*/ 365991 h 570832"/>
              <a:gd name="connsiteX9" fmla="*/ 125496 w 523261"/>
              <a:gd name="connsiteY9" fmla="*/ 380555 h 570832"/>
              <a:gd name="connsiteX10" fmla="*/ 84964 w 523261"/>
              <a:gd name="connsiteY10" fmla="*/ 380555 h 570832"/>
              <a:gd name="connsiteX11" fmla="*/ 63107 w 523261"/>
              <a:gd name="connsiteY11" fmla="*/ 394967 h 570832"/>
              <a:gd name="connsiteX12" fmla="*/ 1927 w 523261"/>
              <a:gd name="connsiteY12" fmla="*/ 537675 h 570832"/>
              <a:gd name="connsiteX13" fmla="*/ 3924 w 523261"/>
              <a:gd name="connsiteY13" fmla="*/ 560136 h 570832"/>
              <a:gd name="connsiteX14" fmla="*/ 23784 w 523261"/>
              <a:gd name="connsiteY14" fmla="*/ 570832 h 570832"/>
              <a:gd name="connsiteX15" fmla="*/ 499479 w 523261"/>
              <a:gd name="connsiteY15" fmla="*/ 570832 h 570832"/>
              <a:gd name="connsiteX16" fmla="*/ 519339 w 523261"/>
              <a:gd name="connsiteY16" fmla="*/ 560136 h 570832"/>
              <a:gd name="connsiteX17" fmla="*/ 521335 w 523261"/>
              <a:gd name="connsiteY17" fmla="*/ 537674 h 570832"/>
              <a:gd name="connsiteX18" fmla="*/ 261630 w 523261"/>
              <a:gd name="connsiteY18" fmla="*/ 118924 h 570832"/>
              <a:gd name="connsiteX19" fmla="*/ 356768 w 523261"/>
              <a:gd name="connsiteY19" fmla="*/ 214062 h 570832"/>
              <a:gd name="connsiteX20" fmla="*/ 261630 w 523261"/>
              <a:gd name="connsiteY20" fmla="*/ 309200 h 570832"/>
              <a:gd name="connsiteX21" fmla="*/ 166492 w 523261"/>
              <a:gd name="connsiteY21" fmla="*/ 214062 h 570832"/>
              <a:gd name="connsiteX22" fmla="*/ 261630 w 523261"/>
              <a:gd name="connsiteY22" fmla="*/ 118924 h 570832"/>
              <a:gd name="connsiteX23" fmla="*/ 59855 w 523261"/>
              <a:gd name="connsiteY23" fmla="*/ 523261 h 570832"/>
              <a:gd name="connsiteX24" fmla="*/ 100641 w 523261"/>
              <a:gd name="connsiteY24" fmla="*/ 428123 h 570832"/>
              <a:gd name="connsiteX25" fmla="*/ 173217 w 523261"/>
              <a:gd name="connsiteY25" fmla="*/ 428123 h 570832"/>
              <a:gd name="connsiteX26" fmla="*/ 253245 w 523261"/>
              <a:gd name="connsiteY26" fmla="*/ 507897 h 570832"/>
              <a:gd name="connsiteX27" fmla="*/ 261630 w 523261"/>
              <a:gd name="connsiteY27" fmla="*/ 511370 h 570832"/>
              <a:gd name="connsiteX28" fmla="*/ 270015 w 523261"/>
              <a:gd name="connsiteY28" fmla="*/ 507897 h 570832"/>
              <a:gd name="connsiteX29" fmla="*/ 350057 w 523261"/>
              <a:gd name="connsiteY29" fmla="*/ 428123 h 570832"/>
              <a:gd name="connsiteX30" fmla="*/ 422619 w 523261"/>
              <a:gd name="connsiteY30" fmla="*/ 428123 h 570832"/>
              <a:gd name="connsiteX31" fmla="*/ 463406 w 523261"/>
              <a:gd name="connsiteY31" fmla="*/ 523261 h 570832"/>
              <a:gd name="connsiteX32" fmla="*/ 59855 w 523261"/>
              <a:gd name="connsiteY32" fmla="*/ 523261 h 57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3261" h="570832">
                <a:moveTo>
                  <a:pt x="521335" y="537674"/>
                </a:moveTo>
                <a:lnTo>
                  <a:pt x="460154" y="394966"/>
                </a:lnTo>
                <a:cubicBezTo>
                  <a:pt x="456415" y="386221"/>
                  <a:pt x="447820" y="380554"/>
                  <a:pt x="438298" y="380554"/>
                </a:cubicBezTo>
                <a:lnTo>
                  <a:pt x="397786" y="380554"/>
                </a:lnTo>
                <a:lnTo>
                  <a:pt x="412375" y="366013"/>
                </a:lnTo>
                <a:cubicBezTo>
                  <a:pt x="453208" y="325483"/>
                  <a:pt x="475692" y="271526"/>
                  <a:pt x="475692" y="214062"/>
                </a:cubicBezTo>
                <a:cubicBezTo>
                  <a:pt x="475692" y="96032"/>
                  <a:pt x="379671" y="0"/>
                  <a:pt x="261630" y="0"/>
                </a:cubicBezTo>
                <a:cubicBezTo>
                  <a:pt x="143590" y="0"/>
                  <a:pt x="47569" y="96032"/>
                  <a:pt x="47569" y="214062"/>
                </a:cubicBezTo>
                <a:cubicBezTo>
                  <a:pt x="47569" y="271526"/>
                  <a:pt x="70053" y="325483"/>
                  <a:pt x="110886" y="365991"/>
                </a:cubicBezTo>
                <a:lnTo>
                  <a:pt x="125496" y="380555"/>
                </a:lnTo>
                <a:lnTo>
                  <a:pt x="84964" y="380555"/>
                </a:lnTo>
                <a:cubicBezTo>
                  <a:pt x="75440" y="380555"/>
                  <a:pt x="66846" y="386222"/>
                  <a:pt x="63107" y="394967"/>
                </a:cubicBezTo>
                <a:lnTo>
                  <a:pt x="1927" y="537675"/>
                </a:lnTo>
                <a:cubicBezTo>
                  <a:pt x="-1232" y="545027"/>
                  <a:pt x="-466" y="553470"/>
                  <a:pt x="3924" y="560136"/>
                </a:cubicBezTo>
                <a:cubicBezTo>
                  <a:pt x="8337" y="566814"/>
                  <a:pt x="15794" y="570832"/>
                  <a:pt x="23784" y="570832"/>
                </a:cubicBezTo>
                <a:lnTo>
                  <a:pt x="499479" y="570832"/>
                </a:lnTo>
                <a:cubicBezTo>
                  <a:pt x="507470" y="570832"/>
                  <a:pt x="514925" y="566814"/>
                  <a:pt x="519339" y="560136"/>
                </a:cubicBezTo>
                <a:cubicBezTo>
                  <a:pt x="523726" y="553469"/>
                  <a:pt x="524493" y="545025"/>
                  <a:pt x="521335" y="537674"/>
                </a:cubicBezTo>
                <a:close/>
                <a:moveTo>
                  <a:pt x="261630" y="118924"/>
                </a:moveTo>
                <a:cubicBezTo>
                  <a:pt x="314101" y="118924"/>
                  <a:pt x="356768" y="161603"/>
                  <a:pt x="356768" y="214062"/>
                </a:cubicBezTo>
                <a:cubicBezTo>
                  <a:pt x="356768" y="266520"/>
                  <a:pt x="314101" y="309200"/>
                  <a:pt x="261630" y="309200"/>
                </a:cubicBezTo>
                <a:cubicBezTo>
                  <a:pt x="209159" y="309200"/>
                  <a:pt x="166492" y="266520"/>
                  <a:pt x="166492" y="214062"/>
                </a:cubicBezTo>
                <a:cubicBezTo>
                  <a:pt x="166492" y="161603"/>
                  <a:pt x="209159" y="118924"/>
                  <a:pt x="261630" y="118924"/>
                </a:cubicBezTo>
                <a:close/>
                <a:moveTo>
                  <a:pt x="59855" y="523261"/>
                </a:moveTo>
                <a:lnTo>
                  <a:pt x="100641" y="428123"/>
                </a:lnTo>
                <a:lnTo>
                  <a:pt x="173217" y="428123"/>
                </a:lnTo>
                <a:lnTo>
                  <a:pt x="253245" y="507897"/>
                </a:lnTo>
                <a:cubicBezTo>
                  <a:pt x="255545" y="510208"/>
                  <a:pt x="258588" y="511370"/>
                  <a:pt x="261630" y="511370"/>
                </a:cubicBezTo>
                <a:cubicBezTo>
                  <a:pt x="264673" y="511370"/>
                  <a:pt x="267715" y="510208"/>
                  <a:pt x="270015" y="507897"/>
                </a:cubicBezTo>
                <a:lnTo>
                  <a:pt x="350057" y="428123"/>
                </a:lnTo>
                <a:lnTo>
                  <a:pt x="422619" y="428123"/>
                </a:lnTo>
                <a:lnTo>
                  <a:pt x="463406" y="523261"/>
                </a:lnTo>
                <a:lnTo>
                  <a:pt x="59855" y="523261"/>
                </a:lnTo>
                <a:close/>
              </a:path>
            </a:pathLst>
          </a:custGeom>
          <a:solidFill>
            <a:schemeClr val="accent5"/>
          </a:solidFill>
          <a:ln w="10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600" b="0" i="0" u="none" strike="noStrike" kern="1200" cap="none" spc="0" normalizeH="0" baseline="0" noProof="0" dirty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7371AB0-8FF4-3E76-0CDB-C53938FE5134}"/>
              </a:ext>
            </a:extLst>
          </p:cNvPr>
          <p:cNvSpPr txBox="1"/>
          <p:nvPr/>
        </p:nvSpPr>
        <p:spPr>
          <a:xfrm>
            <a:off x="15704419" y="11240669"/>
            <a:ext cx="788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555555"/>
                </a:solidFill>
                <a:latin typeface="proxima-nova"/>
              </a:rPr>
              <a:t>Suggest specific interventions or strategies to address the issues and objectives of the study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53CF3A7-08A7-1B61-A9B3-336DBC1F4FA7}"/>
              </a:ext>
            </a:extLst>
          </p:cNvPr>
          <p:cNvSpPr/>
          <p:nvPr/>
        </p:nvSpPr>
        <p:spPr>
          <a:xfrm>
            <a:off x="10601573" y="6338876"/>
            <a:ext cx="4254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SemiBold" pitchFamily="2" charset="77"/>
                <a:ea typeface="Roboto Medium" panose="02000000000000000000" pitchFamily="2" charset="0"/>
                <a:cs typeface="Montserrat" charset="0"/>
              </a:rPr>
              <a:t>Data Exploration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Bold" pitchFamily="2" charset="77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8C74AB5-B817-1CB0-ED4E-ABA2E68F51DE}"/>
              </a:ext>
            </a:extLst>
          </p:cNvPr>
          <p:cNvSpPr txBox="1"/>
          <p:nvPr/>
        </p:nvSpPr>
        <p:spPr>
          <a:xfrm>
            <a:off x="15693132" y="6209659"/>
            <a:ext cx="7899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555555"/>
                </a:solidFill>
                <a:latin typeface="proxima-nova"/>
              </a:rPr>
              <a:t>Reading in the data and then exploring the variables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989998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08" name="Audio 107">
            <a:hlinkClick r:id="" action="ppaction://media"/>
            <a:extLst>
              <a:ext uri="{FF2B5EF4-FFF2-40B4-BE49-F238E27FC236}">
                <a16:creationId xmlns:a16="http://schemas.microsoft.com/office/drawing/2014/main" id="{0D04F48F-6DF9-1F13-E2F9-ADEA9336E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0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97"/>
    </mc:Choice>
    <mc:Fallback xmlns="">
      <p:transition spd="slow" advTm="27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4" x="23409275" y="6702425"/>
          <p14:tracePt t="571" x="22679025" y="6575425"/>
          <p14:tracePt t="578" x="22040850" y="6465888"/>
          <p14:tracePt t="585" x="21364575" y="6283325"/>
          <p14:tracePt t="592" x="20670838" y="6210300"/>
          <p14:tracePt t="604" x="20031075" y="6137275"/>
          <p14:tracePt t="605" x="19538950" y="6064250"/>
          <p14:tracePt t="615" x="18991263" y="5991225"/>
          <p14:tracePt t="619" x="18662650" y="5991225"/>
          <p14:tracePt t="627" x="18297525" y="5991225"/>
          <p14:tracePt t="634" x="18005425" y="5991225"/>
          <p14:tracePt t="641" x="17749838" y="5991225"/>
          <p14:tracePt t="649" x="17457738" y="5991225"/>
          <p14:tracePt t="654" x="17273588" y="5991225"/>
          <p14:tracePt t="666" x="17127538" y="5991225"/>
          <p14:tracePt t="668" x="16981488" y="5991225"/>
          <p14:tracePt t="675" x="16908463" y="5991225"/>
          <p14:tracePt t="684" x="16871950" y="5991225"/>
          <p14:tracePt t="24782" x="17237075" y="5881688"/>
          <p14:tracePt t="24788" x="17822863" y="5770563"/>
          <p14:tracePt t="24798" x="18370550" y="5697538"/>
          <p14:tracePt t="24803" x="18935700" y="5624513"/>
          <p14:tracePt t="24812" x="19465925" y="5624513"/>
          <p14:tracePt t="24816" x="20159663" y="5643563"/>
          <p14:tracePt t="24823" x="20761325" y="5680075"/>
          <p14:tracePt t="24831" x="21474113" y="5770563"/>
          <p14:tracePt t="24837" x="22131338" y="5935663"/>
          <p14:tracePt t="24846" x="22788563" y="6045200"/>
          <p14:tracePt t="24851" x="23464838" y="6264275"/>
          <p14:tracePt t="24858" x="24049038" y="64293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C4128E-AECE-0D4B-920B-3D3A9FADFE4C}"/>
              </a:ext>
            </a:extLst>
          </p:cNvPr>
          <p:cNvSpPr/>
          <p:nvPr/>
        </p:nvSpPr>
        <p:spPr>
          <a:xfrm>
            <a:off x="9457278" y="368924"/>
            <a:ext cx="6553614" cy="13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uadroTexto 395">
            <a:extLst>
              <a:ext uri="{FF2B5EF4-FFF2-40B4-BE49-F238E27FC236}">
                <a16:creationId xmlns:a16="http://schemas.microsoft.com/office/drawing/2014/main" id="{CE6EA482-578C-F54A-8A65-3A89D228D846}"/>
              </a:ext>
            </a:extLst>
          </p:cNvPr>
          <p:cNvSpPr txBox="1"/>
          <p:nvPr/>
        </p:nvSpPr>
        <p:spPr>
          <a:xfrm>
            <a:off x="2641761" y="4943425"/>
            <a:ext cx="4896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Current Future</a:t>
            </a:r>
          </a:p>
        </p:txBody>
      </p:sp>
      <p:sp>
        <p:nvSpPr>
          <p:cNvPr id="36" name="CuadroTexto 395">
            <a:extLst>
              <a:ext uri="{FF2B5EF4-FFF2-40B4-BE49-F238E27FC236}">
                <a16:creationId xmlns:a16="http://schemas.microsoft.com/office/drawing/2014/main" id="{3B2524D8-3623-FA49-AAA7-0275EF7AC797}"/>
              </a:ext>
            </a:extLst>
          </p:cNvPr>
          <p:cNvSpPr txBox="1"/>
          <p:nvPr/>
        </p:nvSpPr>
        <p:spPr>
          <a:xfrm>
            <a:off x="16839505" y="4943425"/>
            <a:ext cx="4896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Current State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D79785-9154-CD4F-AE6E-DC4B367D91E0}"/>
              </a:ext>
            </a:extLst>
          </p:cNvPr>
          <p:cNvSpPr/>
          <p:nvPr/>
        </p:nvSpPr>
        <p:spPr>
          <a:xfrm>
            <a:off x="197328" y="2441398"/>
            <a:ext cx="7146081" cy="1105477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116218-E4D9-1247-A1A7-E1A91D187B4B}"/>
              </a:ext>
            </a:extLst>
          </p:cNvPr>
          <p:cNvSpPr/>
          <p:nvPr/>
        </p:nvSpPr>
        <p:spPr>
          <a:xfrm>
            <a:off x="252498" y="3541246"/>
            <a:ext cx="7090911" cy="4188394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uadroTexto 395">
            <a:extLst>
              <a:ext uri="{FF2B5EF4-FFF2-40B4-BE49-F238E27FC236}">
                <a16:creationId xmlns:a16="http://schemas.microsoft.com/office/drawing/2014/main" id="{6622D4DA-45DB-0A4F-97F6-123EC485EF0E}"/>
              </a:ext>
            </a:extLst>
          </p:cNvPr>
          <p:cNvSpPr txBox="1"/>
          <p:nvPr/>
        </p:nvSpPr>
        <p:spPr>
          <a:xfrm>
            <a:off x="438191" y="2714503"/>
            <a:ext cx="489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Activities</a:t>
            </a:r>
          </a:p>
        </p:txBody>
      </p:sp>
      <p:sp>
        <p:nvSpPr>
          <p:cNvPr id="41" name="CuadroTexto 395">
            <a:extLst>
              <a:ext uri="{FF2B5EF4-FFF2-40B4-BE49-F238E27FC236}">
                <a16:creationId xmlns:a16="http://schemas.microsoft.com/office/drawing/2014/main" id="{F59BB672-4633-B949-B2BA-57BE862B25AC}"/>
              </a:ext>
            </a:extLst>
          </p:cNvPr>
          <p:cNvSpPr txBox="1"/>
          <p:nvPr/>
        </p:nvSpPr>
        <p:spPr>
          <a:xfrm>
            <a:off x="0" y="4059109"/>
            <a:ext cx="70909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Read  data file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Summary of </a:t>
            </a:r>
            <a:r>
              <a:rPr lang="en-US" dirty="0" err="1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dataframe</a:t>
            </a:r>
            <a:endParaRPr lang="en-US" dirty="0">
              <a:solidFill>
                <a:schemeClr val="tx2"/>
              </a:solidFill>
              <a:latin typeface="Poppins Medium" pitchFamily="2" charset="77"/>
              <a:ea typeface="Lato Semibold" panose="020F0502020204030203" pitchFamily="34" charset="0"/>
              <a:cs typeface="Poppins Medium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Inspect the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Marking empty values as missing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Missing value types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Check duplicates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461CF-E660-06A4-4E86-5868E35BC506}"/>
              </a:ext>
            </a:extLst>
          </p:cNvPr>
          <p:cNvSpPr txBox="1"/>
          <p:nvPr/>
        </p:nvSpPr>
        <p:spPr>
          <a:xfrm>
            <a:off x="9521686" y="616226"/>
            <a:ext cx="594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53E49"/>
                </a:solidFill>
                <a:effectLst/>
                <a:uLnTx/>
                <a:uFillTx/>
                <a:latin typeface="Poppins" pitchFamily="2" charset="77"/>
                <a:ea typeface="Lato Heavy" charset="0"/>
                <a:cs typeface="Poppins" pitchFamily="2" charset="77"/>
              </a:rPr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45EE3-3346-61D1-E0E8-87E1CE108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542" y="1941826"/>
            <a:ext cx="9154765" cy="5591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6EF42-8D18-58BB-AC4A-3FFB734C2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8041" y="2147837"/>
            <a:ext cx="7436908" cy="5591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F8121-C2F5-37A4-D837-63615F1EA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43" y="8567721"/>
            <a:ext cx="7574857" cy="4327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C6493-DB88-30A4-2260-7F0ECA7BE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1917" y="9471388"/>
            <a:ext cx="13397949" cy="3895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68F09F-CFC3-9FB1-3A96-5F71E4EE3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7655" y="7622769"/>
            <a:ext cx="12525375" cy="164782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3ED7614-AD5E-3709-C233-507DBEB2D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154EC9E2-E9F9-2593-8018-214E7C3D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4728" y="9923726"/>
            <a:ext cx="1074547" cy="26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91"/>
    </mc:Choice>
    <mc:Fallback xmlns="">
      <p:transition spd="slow" advTm="33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0" x="23847425" y="5332413"/>
          <p14:tracePt t="1327" x="23501350" y="5149850"/>
          <p14:tracePt t="1335" x="23080663" y="4930775"/>
          <p14:tracePt t="1341" x="22715538" y="4730750"/>
          <p14:tracePt t="1348" x="22350413" y="4492625"/>
          <p14:tracePt t="1356" x="21985288" y="4310063"/>
          <p14:tracePt t="1362" x="21620163" y="4073525"/>
          <p14:tracePt t="1369" x="21310600" y="3927475"/>
          <p14:tracePt t="1376" x="21018500" y="3743325"/>
          <p14:tracePt t="1384" x="20670838" y="3543300"/>
          <p14:tracePt t="1390" x="20432713" y="3433763"/>
          <p14:tracePt t="1396" x="20159663" y="3305175"/>
          <p14:tracePt t="1404" x="19940588" y="3232150"/>
          <p14:tracePt t="1411" x="19738975" y="3178175"/>
          <p14:tracePt t="1419" x="19575463" y="3086100"/>
          <p14:tracePt t="1425" x="19429413" y="3068638"/>
          <p14:tracePt t="1434" x="19264313" y="3013075"/>
          <p14:tracePt t="1439" x="19191288" y="2995613"/>
          <p14:tracePt t="1446" x="19064288" y="2995613"/>
          <p14:tracePt t="1453" x="19008725" y="2995613"/>
          <p14:tracePt t="1460" x="18899188" y="2995613"/>
          <p14:tracePt t="1469" x="18826163" y="2995613"/>
          <p14:tracePt t="1473" x="18735675" y="3013075"/>
          <p14:tracePt t="1483" x="18607088" y="3032125"/>
          <p14:tracePt t="1488" x="18461038" y="3068638"/>
          <p14:tracePt t="1495" x="18334038" y="3141663"/>
          <p14:tracePt t="1503" x="18224500" y="3159125"/>
          <p14:tracePt t="1509" x="18059400" y="3214688"/>
          <p14:tracePt t="1516" x="17968913" y="3268663"/>
          <p14:tracePt t="1521" x="17949863" y="3268663"/>
          <p14:tracePt t="1843" x="17730788" y="3268663"/>
          <p14:tracePt t="1852" x="17365663" y="3287713"/>
          <p14:tracePt t="1857" x="16927513" y="3287713"/>
          <p14:tracePt t="1864" x="16562388" y="3324225"/>
          <p14:tracePt t="1871" x="16051213" y="3360738"/>
          <p14:tracePt t="1878" x="15503525" y="3397250"/>
          <p14:tracePt t="1885" x="14882813" y="3433763"/>
          <p14:tracePt t="1901" x="13622338" y="3597275"/>
          <p14:tracePt t="1906" x="12982575" y="3670300"/>
          <p14:tracePt t="1912" x="12434888" y="3743325"/>
          <p14:tracePt t="1920" x="11923713" y="3852863"/>
          <p14:tracePt t="1927" x="11558588" y="3908425"/>
          <p14:tracePt t="1936" x="11139488" y="4017963"/>
          <p14:tracePt t="1941" x="10828338" y="4110038"/>
          <p14:tracePt t="1949" x="10536238" y="4200525"/>
          <p14:tracePt t="1958" x="10261600" y="4256088"/>
          <p14:tracePt t="1962" x="10042525" y="4346575"/>
          <p14:tracePt t="1969" x="9879013" y="4419600"/>
          <p14:tracePt t="1979" x="9750425" y="4492625"/>
          <p14:tracePt t="1983" x="9623425" y="4565650"/>
          <p14:tracePt t="1989" x="9550400" y="4675188"/>
          <p14:tracePt t="1996" x="9494838" y="4730750"/>
          <p14:tracePt t="2003" x="9477375" y="4748213"/>
          <p14:tracePt t="2352" x="9331325" y="4748213"/>
          <p14:tracePt t="2359" x="9166225" y="4803775"/>
          <p14:tracePt t="2366" x="8947150" y="4857750"/>
          <p14:tracePt t="2373" x="8710613" y="4949825"/>
          <p14:tracePt t="2380" x="8455025" y="5003800"/>
          <p14:tracePt t="2387" x="8143875" y="5095875"/>
          <p14:tracePt t="2393" x="7924800" y="5149850"/>
          <p14:tracePt t="2401" x="7651750" y="5205413"/>
          <p14:tracePt t="2408" x="7359650" y="5295900"/>
          <p14:tracePt t="2415" x="7104063" y="5332413"/>
          <p14:tracePt t="2421" x="6846888" y="5387975"/>
          <p14:tracePt t="2428" x="6573838" y="5441950"/>
          <p14:tracePt t="2436" x="6354763" y="5461000"/>
          <p14:tracePt t="2442" x="6135688" y="5497513"/>
          <p14:tracePt t="2450" x="6007100" y="5514975"/>
          <p14:tracePt t="2456" x="5897563" y="5551488"/>
          <p14:tracePt t="2463" x="5824538" y="5551488"/>
          <p14:tracePt t="2470" x="5770563" y="5551488"/>
          <p14:tracePt t="2477" x="5751513" y="5551488"/>
          <p14:tracePt t="2491" x="5734050" y="5551488"/>
          <p14:tracePt t="4143" x="5916613" y="5514975"/>
          <p14:tracePt t="4151" x="6172200" y="5424488"/>
          <p14:tracePt t="4157" x="6445250" y="5332413"/>
          <p14:tracePt t="4164" x="6700838" y="5241925"/>
          <p14:tracePt t="4171" x="6975475" y="5186363"/>
          <p14:tracePt t="4178" x="7267575" y="5132388"/>
          <p14:tracePt t="4185" x="7523163" y="5095875"/>
          <p14:tracePt t="4192" x="7778750" y="5076825"/>
          <p14:tracePt t="4200" x="7997825" y="5076825"/>
          <p14:tracePt t="4206" x="8235950" y="5040313"/>
          <p14:tracePt t="4213" x="8455025" y="5040313"/>
          <p14:tracePt t="4220" x="8637588" y="5040313"/>
          <p14:tracePt t="4227" x="8856663" y="5040313"/>
          <p14:tracePt t="4234" x="9039225" y="5059363"/>
          <p14:tracePt t="4241" x="9185275" y="5059363"/>
          <p14:tracePt t="4248" x="9275763" y="5059363"/>
          <p14:tracePt t="4254" x="9348788" y="5076825"/>
          <p14:tracePt t="4262" x="9404350" y="5076825"/>
          <p14:tracePt t="4269" x="9440863" y="5095875"/>
          <p14:tracePt t="4275" x="9458325" y="5095875"/>
          <p14:tracePt t="4283" x="9494838" y="5095875"/>
          <p14:tracePt t="4290" x="9513888" y="5095875"/>
          <p14:tracePt t="4303" x="9531350" y="5095875"/>
          <p14:tracePt t="4310" x="9567863" y="5095875"/>
          <p14:tracePt t="4324" x="9604375" y="5113338"/>
          <p14:tracePt t="4332" x="9640888" y="5113338"/>
          <p14:tracePt t="4338" x="9677400" y="5132388"/>
          <p14:tracePt t="4345" x="9732963" y="5149850"/>
          <p14:tracePt t="4353" x="9786938" y="5168900"/>
          <p14:tracePt t="4359" x="9859963" y="5186363"/>
          <p14:tracePt t="4368" x="9932988" y="5222875"/>
          <p14:tracePt t="4373" x="10006013" y="5278438"/>
          <p14:tracePt t="4382" x="10098088" y="5332413"/>
          <p14:tracePt t="4387" x="10152063" y="5387975"/>
          <p14:tracePt t="4394" x="10207625" y="5424488"/>
          <p14:tracePt t="4402" x="10244138" y="5424488"/>
          <p14:tracePt t="4408" x="10261600" y="5441950"/>
          <p14:tracePt t="4415" x="10280650" y="5441950"/>
          <p14:tracePt t="4422" x="10298113" y="5461000"/>
          <p14:tracePt t="4498" x="10317163" y="5461000"/>
          <p14:tracePt t="4506" x="10334625" y="5461000"/>
          <p14:tracePt t="10481" x="10407650" y="5461000"/>
          <p14:tracePt t="10493" x="10499725" y="5405438"/>
          <p14:tracePt t="10495" x="10628313" y="5387975"/>
          <p14:tracePt t="10502" x="10755313" y="5314950"/>
          <p14:tracePt t="10509" x="10920413" y="5259388"/>
          <p14:tracePt t="10517" x="11066463" y="5168900"/>
          <p14:tracePt t="10523" x="11266488" y="5095875"/>
          <p14:tracePt t="10532" x="11468100" y="5003800"/>
          <p14:tracePt t="10537" x="11704638" y="4894263"/>
          <p14:tracePt t="10544" x="11996738" y="4730750"/>
          <p14:tracePt t="10552" x="12271375" y="4584700"/>
          <p14:tracePt t="10557" x="12580938" y="4475163"/>
          <p14:tracePt t="10565" x="12873038" y="4346575"/>
          <p14:tracePt t="10572" x="13147675" y="4219575"/>
          <p14:tracePt t="10578" x="13439775" y="4110038"/>
          <p14:tracePt t="10586" x="13676313" y="4054475"/>
          <p14:tracePt t="10592" x="13895388" y="4000500"/>
          <p14:tracePt t="10600" x="14133513" y="3944938"/>
          <p14:tracePt t="10606" x="14279563" y="3889375"/>
          <p14:tracePt t="10614" x="14444663" y="3852863"/>
          <p14:tracePt t="10620" x="14554200" y="3852863"/>
          <p14:tracePt t="10627" x="14627225" y="3852863"/>
          <p14:tracePt t="10634" x="14681200" y="3852863"/>
          <p14:tracePt t="10641" x="14773275" y="3852863"/>
          <p14:tracePt t="10649" x="14809788" y="3852863"/>
          <p14:tracePt t="10655" x="14863763" y="3852863"/>
          <p14:tracePt t="10662" x="14900275" y="3871913"/>
          <p14:tracePt t="10669" x="14919325" y="3871913"/>
          <p14:tracePt t="10676" x="14955838" y="3871913"/>
          <p14:tracePt t="10684" x="14955838" y="3889375"/>
          <p14:tracePt t="10690" x="14973300" y="3889375"/>
          <p14:tracePt t="10711" x="14992350" y="3889375"/>
          <p14:tracePt t="10809" x="14992350" y="3908425"/>
          <p14:tracePt t="10822" x="14992350" y="3927475"/>
          <p14:tracePt t="10871" x="14992350" y="3944938"/>
          <p14:tracePt t="10878" x="14992350" y="3963988"/>
          <p14:tracePt t="10893" x="14973300" y="3981450"/>
          <p14:tracePt t="10900" x="14955838" y="4000500"/>
          <p14:tracePt t="10906" x="14936788" y="4017963"/>
          <p14:tracePt t="10916" x="14919325" y="4037013"/>
          <p14:tracePt t="10920" x="14900275" y="4054475"/>
          <p14:tracePt t="10936" x="14882813" y="4073525"/>
          <p14:tracePt t="10955" x="14863763" y="4090988"/>
          <p14:tracePt t="10962" x="14846300" y="4110038"/>
          <p14:tracePt t="10969" x="14827250" y="4110038"/>
          <p14:tracePt t="10976" x="14790738" y="4146550"/>
          <p14:tracePt t="10984" x="14773275" y="4164013"/>
          <p14:tracePt t="10990" x="14754225" y="4183063"/>
          <p14:tracePt t="10998" x="14717713" y="4183063"/>
          <p14:tracePt t="11004" x="14700250" y="4219575"/>
          <p14:tracePt t="11011" x="14663738" y="4237038"/>
          <p14:tracePt t="11018" x="14627225" y="4256088"/>
          <p14:tracePt t="11025" x="14590713" y="4256088"/>
          <p14:tracePt t="11034" x="14571663" y="4273550"/>
          <p14:tracePt t="11039" x="14517688" y="4292600"/>
          <p14:tracePt t="11046" x="14498638" y="4310063"/>
          <p14:tracePt t="11053" x="14462125" y="4310063"/>
          <p14:tracePt t="11068" x="14444663" y="4310063"/>
          <p14:tracePt t="11101" x="14425613" y="4310063"/>
          <p14:tracePt t="14652" x="14316075" y="4346575"/>
          <p14:tracePt t="14659" x="14079538" y="4402138"/>
          <p14:tracePt t="14667" x="13822363" y="4492625"/>
          <p14:tracePt t="14674" x="13549313" y="4565650"/>
          <p14:tracePt t="14681" x="13257213" y="4694238"/>
          <p14:tracePt t="14688" x="12909550" y="4840288"/>
          <p14:tracePt t="14695" x="12617450" y="5003800"/>
          <p14:tracePt t="14701" x="12344400" y="5149850"/>
          <p14:tracePt t="14708" x="11996738" y="5295900"/>
          <p14:tracePt t="14716" x="11704638" y="5424488"/>
          <p14:tracePt t="14723" x="11431588" y="5570538"/>
          <p14:tracePt t="14730" x="11156950" y="5697538"/>
          <p14:tracePt t="14737" x="10901363" y="5843588"/>
          <p14:tracePt t="14744" x="10664825" y="5954713"/>
          <p14:tracePt t="14750" x="10390188" y="6100763"/>
          <p14:tracePt t="14757" x="10115550" y="6227763"/>
          <p14:tracePt t="14766" x="9896475" y="6373813"/>
          <p14:tracePt t="14771" x="9623425" y="6519863"/>
          <p14:tracePt t="14778" x="9421813" y="6702425"/>
          <p14:tracePt t="14785" x="9221788" y="6848475"/>
          <p14:tracePt t="14792" x="8983663" y="6958013"/>
          <p14:tracePt t="14800" x="8820150" y="7067550"/>
          <p14:tracePt t="14806" x="8655050" y="7177088"/>
          <p14:tracePt t="14814" x="8491538" y="7250113"/>
          <p14:tracePt t="14820" x="8362950" y="7342188"/>
          <p14:tracePt t="14827" x="8272463" y="7378700"/>
          <p14:tracePt t="14834" x="8143875" y="7432675"/>
          <p14:tracePt t="14841" x="8089900" y="7469188"/>
          <p14:tracePt t="14849" x="8053388" y="7488238"/>
          <p14:tracePt t="14855" x="8034338" y="7505700"/>
          <p14:tracePt t="14863" x="8016875" y="7505700"/>
          <p14:tracePt t="14869" x="7997825" y="7505700"/>
          <p14:tracePt t="14883" x="7997825" y="7524750"/>
          <p14:tracePt t="14899" x="7997825" y="7542213"/>
          <p14:tracePt t="14904" x="7980363" y="7561263"/>
          <p14:tracePt t="14911" x="7943850" y="7578725"/>
          <p14:tracePt t="14918" x="7924800" y="7651750"/>
          <p14:tracePt t="14925" x="7907338" y="7707313"/>
          <p14:tracePt t="14932" x="7888288" y="7761288"/>
          <p14:tracePt t="14938" x="7851775" y="7780338"/>
          <p14:tracePt t="14951" x="7851775" y="7853363"/>
          <p14:tracePt t="14953" x="7815263" y="7889875"/>
          <p14:tracePt t="14960" x="7797800" y="7926388"/>
          <p14:tracePt t="14969" x="7761288" y="7962900"/>
          <p14:tracePt t="14974" x="7688263" y="8018463"/>
          <p14:tracePt t="14981" x="7632700" y="8072438"/>
          <p14:tracePt t="14988" x="7596188" y="8108950"/>
          <p14:tracePt t="14995" x="7523163" y="8164513"/>
          <p14:tracePt t="15002" x="7450138" y="8181975"/>
          <p14:tracePt t="15009" x="7359650" y="8255000"/>
          <p14:tracePt t="15017" x="7286625" y="8274050"/>
          <p14:tracePt t="15023" x="7231063" y="8328025"/>
          <p14:tracePt t="15031" x="7140575" y="8364538"/>
          <p14:tracePt t="15037" x="7048500" y="8437563"/>
          <p14:tracePt t="15044" x="6919913" y="8493125"/>
          <p14:tracePt t="15051" x="6829425" y="8566150"/>
          <p14:tracePt t="15057" x="6700838" y="8656638"/>
          <p14:tracePt t="15067" x="6591300" y="8766175"/>
          <p14:tracePt t="15072" x="6427788" y="8875713"/>
          <p14:tracePt t="15079" x="6335713" y="8967788"/>
          <p14:tracePt t="15085" x="6226175" y="9077325"/>
          <p14:tracePt t="15092" x="6135688" y="9131300"/>
          <p14:tracePt t="15101" x="6043613" y="9186863"/>
          <p14:tracePt t="15106" x="5989638" y="9240838"/>
          <p14:tracePt t="15114" x="5953125" y="9259888"/>
          <p14:tracePt t="15120" x="5880100" y="9296400"/>
          <p14:tracePt t="15127" x="5843588" y="9296400"/>
          <p14:tracePt t="16558" x="5807075" y="9296400"/>
          <p14:tracePt t="16565" x="5751513" y="9296400"/>
          <p14:tracePt t="16571" x="5661025" y="9277350"/>
          <p14:tracePt t="16579" x="5568950" y="9259888"/>
          <p14:tracePt t="16585" x="5495925" y="9240838"/>
          <p14:tracePt t="16592" x="5405438" y="9240838"/>
          <p14:tracePt t="16600" x="5332413" y="9240838"/>
          <p14:tracePt t="16606" x="5240338" y="9240838"/>
          <p14:tracePt t="16614" x="5186363" y="9240838"/>
          <p14:tracePt t="16620" x="5130800" y="9240838"/>
          <p14:tracePt t="16627" x="5076825" y="9223375"/>
          <p14:tracePt t="16634" x="5003800" y="9223375"/>
          <p14:tracePt t="16641" x="4967288" y="9204325"/>
          <p14:tracePt t="16650" x="4930775" y="9204325"/>
          <p14:tracePt t="16655" x="4894263" y="9204325"/>
          <p14:tracePt t="16664" x="4894263" y="9186863"/>
          <p14:tracePt t="16676" x="4875213" y="9186863"/>
          <p14:tracePt t="16718" x="4857750" y="9186863"/>
          <p14:tracePt t="16765" x="4838700" y="9186863"/>
          <p14:tracePt t="19123" x="4857750" y="9150350"/>
          <p14:tracePt t="19132" x="4948238" y="9113838"/>
          <p14:tracePt t="19138" x="5040313" y="9040813"/>
          <p14:tracePt t="19145" x="5130800" y="8967788"/>
          <p14:tracePt t="19152" x="5259388" y="8894763"/>
          <p14:tracePt t="19159" x="5386388" y="8785225"/>
          <p14:tracePt t="19166" x="5532438" y="8675688"/>
          <p14:tracePt t="19172" x="5661025" y="8566150"/>
          <p14:tracePt t="19181" x="5788025" y="8456613"/>
          <p14:tracePt t="19187" x="5916613" y="8364538"/>
          <p14:tracePt t="19194" x="6007100" y="8291513"/>
          <p14:tracePt t="19201" x="6153150" y="8181975"/>
          <p14:tracePt t="19208" x="6245225" y="8108950"/>
          <p14:tracePt t="19216" x="6372225" y="8035925"/>
          <p14:tracePt t="19221" x="6500813" y="7962900"/>
          <p14:tracePt t="19230" x="6591300" y="7889875"/>
          <p14:tracePt t="19235" x="6719888" y="7834313"/>
          <p14:tracePt t="19242" x="6846888" y="7780338"/>
          <p14:tracePt t="19250" x="6956425" y="7761288"/>
          <p14:tracePt t="19257" x="7121525" y="7707313"/>
          <p14:tracePt t="19264" x="7267575" y="7707313"/>
          <p14:tracePt t="19270" x="7413625" y="7688263"/>
          <p14:tracePt t="19277" x="7596188" y="7688263"/>
          <p14:tracePt t="19284" x="7797800" y="7688263"/>
          <p14:tracePt t="19291" x="8016875" y="7724775"/>
          <p14:tracePt t="19299" x="8235950" y="7780338"/>
          <p14:tracePt t="19305" x="8509000" y="7834313"/>
          <p14:tracePt t="19313" x="8764588" y="7889875"/>
          <p14:tracePt t="19319" x="9002713" y="7981950"/>
          <p14:tracePt t="19326" x="9221788" y="8035925"/>
          <p14:tracePt t="19333" x="9385300" y="8128000"/>
          <p14:tracePt t="19340" x="9604375" y="8181975"/>
          <p14:tracePt t="19347" x="9769475" y="8237538"/>
          <p14:tracePt t="19354" x="9969500" y="8291513"/>
          <p14:tracePt t="19361" x="10115550" y="8328025"/>
          <p14:tracePt t="19368" x="10244138" y="8383588"/>
          <p14:tracePt t="19375" x="10334625" y="8401050"/>
          <p14:tracePt t="19383" x="10407650" y="8420100"/>
          <p14:tracePt t="19389" x="10463213" y="8420100"/>
          <p14:tracePt t="19397" x="10536238" y="8456613"/>
          <p14:tracePt t="19402" x="10572750" y="8456613"/>
          <p14:tracePt t="19409" x="10609263" y="8456613"/>
          <p14:tracePt t="19423" x="10628313" y="8456613"/>
          <p14:tracePt t="19437" x="10645775" y="8456613"/>
          <p14:tracePt t="19486" x="10664825" y="8456613"/>
          <p14:tracePt t="19814" x="10499725" y="8420100"/>
          <p14:tracePt t="19821" x="10207625" y="8364538"/>
          <p14:tracePt t="19829" x="9969500" y="8255000"/>
          <p14:tracePt t="19835" x="9677400" y="8181975"/>
          <p14:tracePt t="19842" x="9421813" y="8091488"/>
          <p14:tracePt t="19850" x="9112250" y="8018463"/>
          <p14:tracePt t="19856" x="8820150" y="7926388"/>
          <p14:tracePt t="19864" x="8545513" y="7853363"/>
          <p14:tracePt t="19881" x="8126413" y="7724775"/>
          <p14:tracePt t="19884" x="7943850" y="7670800"/>
          <p14:tracePt t="19890" x="7815263" y="7634288"/>
          <p14:tracePt t="19899" x="7742238" y="7615238"/>
          <p14:tracePt t="19904" x="7651750" y="7597775"/>
          <p14:tracePt t="19912" x="7596188" y="7578725"/>
          <p14:tracePt t="19918" x="7559675" y="7578725"/>
          <p14:tracePt t="19926" x="7542213" y="7561263"/>
          <p14:tracePt t="19933" x="7505700" y="7561263"/>
          <p14:tracePt t="19940" x="7505700" y="7542213"/>
          <p14:tracePt t="19953" x="7486650" y="7542213"/>
          <p14:tracePt t="19975" x="7486650" y="7524750"/>
          <p14:tracePt t="19983" x="7486650" y="7505700"/>
          <p14:tracePt t="19989" x="7486650" y="7415213"/>
          <p14:tracePt t="19997" x="7542213" y="7213600"/>
          <p14:tracePt t="20002" x="7615238" y="6994525"/>
          <p14:tracePt t="20009" x="7688263" y="6738938"/>
          <p14:tracePt t="20017" x="7815263" y="6502400"/>
          <p14:tracePt t="20031" x="7924800" y="6227763"/>
          <p14:tracePt t="20033" x="8053388" y="5972175"/>
          <p14:tracePt t="20038" x="8235950" y="5734050"/>
          <p14:tracePt t="20050" x="8399463" y="5514975"/>
          <p14:tracePt t="20051" x="8637588" y="5278438"/>
          <p14:tracePt t="20059" x="8874125" y="5132388"/>
          <p14:tracePt t="20067" x="9148763" y="5022850"/>
          <p14:tracePt t="20072" x="9404350" y="4930775"/>
          <p14:tracePt t="20081" x="9713913" y="4840288"/>
          <p14:tracePt t="20087" x="10006013" y="4803775"/>
          <p14:tracePt t="20093" x="10298113" y="4821238"/>
          <p14:tracePt t="20101" x="10591800" y="4840288"/>
          <p14:tracePt t="20107" x="10847388" y="4913313"/>
          <p14:tracePt t="20116" x="11083925" y="4930775"/>
          <p14:tracePt t="20121" x="11303000" y="4986338"/>
          <p14:tracePt t="20130" x="11504613" y="5040313"/>
          <p14:tracePt t="20135" x="11650663" y="5132388"/>
          <p14:tracePt t="20142" x="11814175" y="5149850"/>
          <p14:tracePt t="20150" x="11960225" y="5168900"/>
          <p14:tracePt t="20156" x="12088813" y="5222875"/>
          <p14:tracePt t="20164" x="12142788" y="5222875"/>
          <p14:tracePt t="20170" x="12215813" y="5241925"/>
          <p14:tracePt t="20177" x="12234863" y="5241925"/>
          <p14:tracePt t="20184" x="12252325" y="5259388"/>
          <p14:tracePt t="20191" x="12271375" y="5259388"/>
          <p14:tracePt t="20200" x="12288838" y="5259388"/>
          <p14:tracePt t="20219" x="12288838" y="5241925"/>
          <p14:tracePt t="20226" x="12325350" y="5241925"/>
          <p14:tracePt t="21293" x="12453938" y="5149850"/>
          <p14:tracePt t="21300" x="12580938" y="5040313"/>
          <p14:tracePt t="21307" x="12746038" y="4967288"/>
          <p14:tracePt t="21315" x="12928600" y="4876800"/>
          <p14:tracePt t="21321" x="13165138" y="4767263"/>
          <p14:tracePt t="21329" x="13420725" y="4711700"/>
          <p14:tracePt t="21334" x="13695363" y="4584700"/>
          <p14:tracePt t="21342" x="13950950" y="4529138"/>
          <p14:tracePt t="21349" x="14298613" y="4475163"/>
          <p14:tracePt t="21356" x="14627225" y="4402138"/>
          <p14:tracePt t="21363" x="14992350" y="4383088"/>
          <p14:tracePt t="21370" x="15357475" y="4383088"/>
          <p14:tracePt t="21376" x="15703550" y="4383088"/>
          <p14:tracePt t="21384" x="16068675" y="4383088"/>
          <p14:tracePt t="21391" x="16543338" y="4456113"/>
          <p14:tracePt t="21399" x="16981488" y="4565650"/>
          <p14:tracePt t="21404" x="17402175" y="4621213"/>
          <p14:tracePt t="21413" x="17694275" y="4711700"/>
          <p14:tracePt t="21418" x="17986375" y="4748213"/>
          <p14:tracePt t="21425" x="18224500" y="4767263"/>
          <p14:tracePt t="21433" x="18407063" y="4803775"/>
          <p14:tracePt t="21439" x="18553113" y="4803775"/>
          <p14:tracePt t="21447" x="18607088" y="4803775"/>
          <p14:tracePt t="21453" x="18643600" y="4803775"/>
          <p14:tracePt t="21458" x="18680113" y="4803775"/>
          <p14:tracePt t="21795" x="18589625" y="4767263"/>
          <p14:tracePt t="21802" x="18370550" y="4711700"/>
          <p14:tracePt t="21809" x="18132425" y="4694238"/>
          <p14:tracePt t="21816" x="17840325" y="4657725"/>
          <p14:tracePt t="21823" x="17584738" y="4602163"/>
          <p14:tracePt t="21831" x="17329150" y="4565650"/>
          <p14:tracePt t="21837" x="17037050" y="4548188"/>
          <p14:tracePt t="21844" x="16725900" y="4511675"/>
          <p14:tracePt t="21851" x="16433800" y="4492625"/>
          <p14:tracePt t="21858" x="16178213" y="4456113"/>
          <p14:tracePt t="21865" x="15886113" y="4456113"/>
          <p14:tracePt t="21871" x="15667038" y="4456113"/>
          <p14:tracePt t="21882" x="15447963" y="4456113"/>
          <p14:tracePt t="21885" x="15265400" y="4456113"/>
          <p14:tracePt t="21892" x="15082838" y="4456113"/>
          <p14:tracePt t="21900" x="14936788" y="4456113"/>
          <p14:tracePt t="21906" x="14736763" y="4511675"/>
          <p14:tracePt t="21915" x="14627225" y="4548188"/>
          <p14:tracePt t="21920" x="14498638" y="4565650"/>
          <p14:tracePt t="21928" x="14371638" y="4584700"/>
          <p14:tracePt t="21935" x="14262100" y="4638675"/>
          <p14:tracePt t="21941" x="14206538" y="4638675"/>
          <p14:tracePt t="21950" x="14116050" y="4657725"/>
          <p14:tracePt t="21955" x="14079538" y="4657725"/>
          <p14:tracePt t="21963" x="14043025" y="4675188"/>
          <p14:tracePt t="22304" x="13841413" y="4675188"/>
          <p14:tracePt t="22311" x="13585825" y="4675188"/>
          <p14:tracePt t="22318" x="13330238" y="4638675"/>
          <p14:tracePt t="22325" x="13092113" y="4584700"/>
          <p14:tracePt t="22332" x="12800013" y="4584700"/>
          <p14:tracePt t="22339" x="12544425" y="4529138"/>
          <p14:tracePt t="22347" x="12288838" y="4492625"/>
          <p14:tracePt t="22353" x="12106275" y="4475163"/>
          <p14:tracePt t="22360" x="11887200" y="4475163"/>
          <p14:tracePt t="22367" x="11723688" y="4438650"/>
          <p14:tracePt t="22374" x="11650663" y="4438650"/>
          <p14:tracePt t="22382" x="11577638" y="4438650"/>
          <p14:tracePt t="22388" x="11541125" y="4438650"/>
          <p14:tracePt t="22396" x="11504613" y="4438650"/>
          <p14:tracePt t="23204" x="11595100" y="4402138"/>
          <p14:tracePt t="23211" x="11796713" y="4346575"/>
          <p14:tracePt t="23218" x="12015788" y="4329113"/>
          <p14:tracePt t="23225" x="12198350" y="4292600"/>
          <p14:tracePt t="23233" x="12361863" y="4273550"/>
          <p14:tracePt t="23239" x="12507913" y="4256088"/>
          <p14:tracePt t="23247" x="12673013" y="4219575"/>
          <p14:tracePt t="23253" x="12746038" y="4219575"/>
          <p14:tracePt t="23260" x="12855575" y="4200525"/>
          <p14:tracePt t="23270" x="12946063" y="4146550"/>
          <p14:tracePt t="23274" x="12982575" y="4127500"/>
          <p14:tracePt t="23282" x="13055600" y="4110038"/>
          <p14:tracePt t="23286" x="13074650" y="4110038"/>
          <p14:tracePt t="24035" x="13238163" y="4054475"/>
          <p14:tracePt t="24041" x="13476288" y="4000500"/>
          <p14:tracePt t="24049" x="13695363" y="3944938"/>
          <p14:tracePt t="24057" x="13895388" y="3889375"/>
          <p14:tracePt t="24064" x="14152563" y="3889375"/>
          <p14:tracePt t="24070" x="14408150" y="3889375"/>
          <p14:tracePt t="24077" x="14681200" y="3889375"/>
          <p14:tracePt t="24084" x="15009813" y="3889375"/>
          <p14:tracePt t="24091" x="15374938" y="3908425"/>
          <p14:tracePt t="24098" x="15740063" y="3927475"/>
          <p14:tracePt t="24104" x="16214725" y="4000500"/>
          <p14:tracePt t="24114" x="16762413" y="4037013"/>
          <p14:tracePt t="24120" x="17329150" y="4146550"/>
          <p14:tracePt t="24126" x="17859375" y="4146550"/>
          <p14:tracePt t="24133" x="18443575" y="4256088"/>
          <p14:tracePt t="24140" x="18935700" y="4365625"/>
          <p14:tracePt t="24148" x="19283363" y="4456113"/>
          <p14:tracePt t="24154" x="19611975" y="4584700"/>
          <p14:tracePt t="24161" x="19921538" y="4675188"/>
          <p14:tracePt t="24169" x="20213638" y="4821238"/>
          <p14:tracePt t="24174" x="20488275" y="4986338"/>
          <p14:tracePt t="24181" x="20724813" y="5132388"/>
          <p14:tracePt t="24188" x="20889913" y="5241925"/>
          <p14:tracePt t="24198" x="21018500" y="5332413"/>
          <p14:tracePt t="24202" x="21108988" y="5405438"/>
          <p14:tracePt t="24208" x="21145500" y="5441950"/>
          <p14:tracePt t="24217" x="21201063" y="5514975"/>
          <p14:tracePt t="24222" x="21218525" y="5534025"/>
          <p14:tracePt t="24243" x="21237575" y="5551488"/>
          <p14:tracePt t="24299" x="21237575" y="5570538"/>
          <p14:tracePt t="25875" x="21091525" y="5588000"/>
          <p14:tracePt t="25882" x="20780375" y="5680075"/>
          <p14:tracePt t="25889" x="20378738" y="5734050"/>
          <p14:tracePt t="25898" x="19867563" y="5843588"/>
          <p14:tracePt t="25903" x="19283363" y="5954713"/>
          <p14:tracePt t="25910" x="18699163" y="6118225"/>
          <p14:tracePt t="25917" x="18041938" y="6246813"/>
          <p14:tracePt t="25924" x="17365663" y="6446838"/>
          <p14:tracePt t="25933" x="16489363" y="6629400"/>
          <p14:tracePt t="25938" x="15374938" y="6940550"/>
          <p14:tracePt t="25945" x="14189075" y="7305675"/>
          <p14:tracePt t="25952" x="12928600" y="7724775"/>
          <p14:tracePt t="25959" x="11577638" y="8218488"/>
          <p14:tracePt t="25966" x="10353675" y="8748713"/>
          <p14:tracePt t="25973" x="9148763" y="9204325"/>
          <p14:tracePt t="25982" x="8070850" y="9678988"/>
          <p14:tracePt t="25987" x="7011988" y="10082213"/>
          <p14:tracePt t="25995" x="6226175" y="10447338"/>
          <p14:tracePt t="26001" x="5459413" y="10756900"/>
          <p14:tracePt t="26008" x="4911725" y="10995025"/>
          <p14:tracePt t="26015" x="4546600" y="11195050"/>
          <p14:tracePt t="26022" x="4327525" y="11304588"/>
          <p14:tracePt t="26030" x="4164013" y="11396663"/>
          <p14:tracePt t="26036" x="4035425" y="11433175"/>
          <p14:tracePt t="26042" x="3998913" y="11469688"/>
          <p14:tracePt t="26049" x="3981450" y="11469688"/>
          <p14:tracePt t="26350" x="3925888" y="11450638"/>
          <p14:tracePt t="26356" x="3835400" y="11414125"/>
          <p14:tracePt t="26364" x="3762375" y="11323638"/>
          <p14:tracePt t="26370" x="3670300" y="11250613"/>
          <p14:tracePt t="26378" x="3597275" y="11158538"/>
          <p14:tracePt t="26384" x="3524250" y="11068050"/>
          <p14:tracePt t="26392" x="3487738" y="11012488"/>
          <p14:tracePt t="26399" x="3451225" y="10958513"/>
          <p14:tracePt t="26405" x="3414713" y="10939463"/>
          <p14:tracePt t="26413" x="3414713" y="10902950"/>
          <p14:tracePt t="26420" x="3395663" y="10885488"/>
          <p14:tracePt t="26440" x="3378200" y="10885488"/>
          <p14:tracePt t="26496" x="3378200" y="10866438"/>
          <p14:tracePt t="26503" x="3359150" y="10866438"/>
          <p14:tracePt t="26510" x="3359150" y="10829925"/>
          <p14:tracePt t="26517" x="3341688" y="10793413"/>
          <p14:tracePt t="26524" x="3322638" y="10720388"/>
          <p14:tracePt t="26532" x="3305175" y="10666413"/>
          <p14:tracePt t="26538" x="3268663" y="10610850"/>
          <p14:tracePt t="26546" x="3249613" y="10537825"/>
          <p14:tracePt t="26552" x="3213100" y="10483850"/>
          <p14:tracePt t="26559" x="3159125" y="10428288"/>
          <p14:tracePt t="26566" x="3140075" y="10410825"/>
          <p14:tracePt t="26573" x="3140075" y="10391775"/>
          <p14:tracePt t="26594" x="3140075" y="10374313"/>
          <p14:tracePt t="26678" x="3122613" y="10374313"/>
          <p14:tracePt t="26692" x="3122613" y="10410825"/>
          <p14:tracePt t="26699" x="3103563" y="10447338"/>
          <p14:tracePt t="26706" x="3103563" y="10501313"/>
          <p14:tracePt t="26715" x="3103563" y="10556875"/>
          <p14:tracePt t="26719" x="3103563" y="10647363"/>
          <p14:tracePt t="26726" x="3103563" y="10702925"/>
          <p14:tracePt t="26733" x="3103563" y="10793413"/>
          <p14:tracePt t="26740" x="3122613" y="10848975"/>
          <p14:tracePt t="26748" x="3140075" y="10885488"/>
          <p14:tracePt t="26754" x="3140075" y="10958513"/>
          <p14:tracePt t="26763" x="3159125" y="10995025"/>
          <p14:tracePt t="26768" x="3176588" y="11031538"/>
          <p14:tracePt t="26775" x="3176588" y="11104563"/>
          <p14:tracePt t="26782" x="3195638" y="11122025"/>
          <p14:tracePt t="26789" x="3195638" y="11141075"/>
          <p14:tracePt t="26798" x="3195638" y="11177588"/>
          <p14:tracePt t="26803" x="3195638" y="11214100"/>
          <p14:tracePt t="26810" x="3195638" y="11250613"/>
          <p14:tracePt t="26817" x="3195638" y="11268075"/>
          <p14:tracePt t="26824" x="3195638" y="11304588"/>
          <p14:tracePt t="26832" x="3195638" y="11323638"/>
          <p14:tracePt t="26846" x="3195638" y="11341100"/>
          <p14:tracePt t="27424" x="3232150" y="11323638"/>
          <p14:tracePt t="27432" x="3305175" y="11304588"/>
          <p14:tracePt t="27438" x="3395663" y="11287125"/>
          <p14:tracePt t="27445" x="3506788" y="11287125"/>
          <p14:tracePt t="27452" x="3597275" y="11268075"/>
          <p14:tracePt t="27459" x="3743325" y="11250613"/>
          <p14:tracePt t="27466" x="3835400" y="11250613"/>
          <p14:tracePt t="27472" x="3944938" y="11250613"/>
          <p14:tracePt t="27481" x="4017963" y="11250613"/>
          <p14:tracePt t="27486" x="4108450" y="11250613"/>
          <p14:tracePt t="27493" x="4164013" y="11250613"/>
          <p14:tracePt t="27500" x="4200525" y="11250613"/>
          <p14:tracePt t="27507" x="4237038" y="11250613"/>
          <p14:tracePt t="27515" x="4254500" y="11250613"/>
          <p14:tracePt t="27521" x="4291013" y="11250613"/>
          <p14:tracePt t="27535" x="4310063" y="11250613"/>
          <p14:tracePt t="27542" x="4327525" y="11250613"/>
          <p14:tracePt t="27549" x="4346575" y="11250613"/>
          <p14:tracePt t="27556" x="4346575" y="11268075"/>
          <p14:tracePt t="27565" x="4383088" y="11268075"/>
          <p14:tracePt t="27570" x="4400550" y="11287125"/>
          <p14:tracePt t="27584" x="4400550" y="11304588"/>
          <p14:tracePt t="27599" x="4419600" y="11304588"/>
          <p14:tracePt t="28868" x="4492625" y="11250613"/>
          <p14:tracePt t="28875" x="4619625" y="11104563"/>
          <p14:tracePt t="28882" x="4692650" y="10975975"/>
          <p14:tracePt t="28888" x="4765675" y="10848975"/>
          <p14:tracePt t="28897" x="4838700" y="10793413"/>
          <p14:tracePt t="28902" x="4857750" y="10756900"/>
          <p14:tracePt t="28909" x="4875213" y="10739438"/>
          <p14:tracePt t="28916" x="4894263" y="10739438"/>
          <p14:tracePt t="28923" x="4894263" y="10720388"/>
          <p14:tracePt t="28958" x="4894263" y="10702925"/>
          <p14:tracePt t="29789" x="5021263" y="10702925"/>
          <p14:tracePt t="29796" x="5240338" y="10702925"/>
          <p14:tracePt t="29802" x="5459413" y="10702925"/>
          <p14:tracePt t="29809" x="5678488" y="10702925"/>
          <p14:tracePt t="29816" x="5970588" y="10702925"/>
          <p14:tracePt t="29824" x="6262688" y="10702925"/>
          <p14:tracePt t="29831" x="6664325" y="10702925"/>
          <p14:tracePt t="29837" x="7104063" y="10702925"/>
          <p14:tracePt t="29845" x="7559675" y="10702925"/>
          <p14:tracePt t="29851" x="8162925" y="10702925"/>
          <p14:tracePt t="29858" x="8764588" y="10702925"/>
          <p14:tracePt t="29865" x="9513888" y="10702925"/>
          <p14:tracePt t="29872" x="10171113" y="10702925"/>
          <p14:tracePt t="29880" x="10937875" y="10720388"/>
          <p14:tracePt t="29898" x="12690475" y="10848975"/>
          <p14:tracePt t="29900" x="13676313" y="10902950"/>
          <p14:tracePt t="29907" x="14590713" y="10995025"/>
          <p14:tracePt t="29915" x="15503525" y="11049000"/>
          <p14:tracePt t="29921" x="16360775" y="11122025"/>
          <p14:tracePt t="29929" x="17054513" y="11214100"/>
          <p14:tracePt t="29935" x="17603788" y="11250613"/>
          <p14:tracePt t="29942" x="18114963" y="11360150"/>
          <p14:tracePt t="29949" x="18480088" y="11360150"/>
          <p14:tracePt t="29955" x="18772188" y="11396663"/>
          <p14:tracePt t="29963" x="18954750" y="11377613"/>
          <p14:tracePt t="29968" x="19081750" y="11323638"/>
          <p14:tracePt t="30214" x="19319875" y="11122025"/>
          <p14:tracePt t="30221" x="19592925" y="10866438"/>
          <p14:tracePt t="30228" x="19958050" y="10610850"/>
          <p14:tracePt t="30235" x="20359688" y="10282238"/>
          <p14:tracePt t="30242" x="20816888" y="9990138"/>
          <p14:tracePt t="30249" x="21274088" y="9642475"/>
          <p14:tracePt t="30255" x="21785263" y="9313863"/>
          <p14:tracePt t="30264" x="22296438" y="9058275"/>
          <p14:tracePt t="30269" x="22715538" y="8839200"/>
          <p14:tracePt t="30278" x="23044150" y="8693150"/>
          <p14:tracePt t="30284" x="23391813" y="8566150"/>
          <p14:tracePt t="30290" x="23647400" y="8474075"/>
          <p14:tracePt t="30299" x="23956963" y="8347075"/>
          <p14:tracePt t="30304" x="24176038" y="8328025"/>
          <p14:tracePt t="30312" x="24341138" y="8237538"/>
          <p14:tracePt t="30604" x="23628350" y="8420100"/>
          <p14:tracePt t="30611" x="22953663" y="8583613"/>
          <p14:tracePt t="30618" x="22240875" y="8712200"/>
          <p14:tracePt t="30625" x="21383625" y="8802688"/>
          <p14:tracePt t="30633" x="20597813" y="8931275"/>
          <p14:tracePt t="30639" x="19758025" y="8985250"/>
          <p14:tracePt t="30648" x="18826163" y="9113838"/>
          <p14:tracePt t="30654" x="17767300" y="9204325"/>
          <p14:tracePt t="30662" x="16635413" y="9313863"/>
          <p14:tracePt t="30667" x="15467013" y="9515475"/>
          <p14:tracePt t="30674" x="14225588" y="9771063"/>
          <p14:tracePt t="30682" x="13128625" y="10026650"/>
          <p14:tracePt t="30688" x="12033250" y="10282238"/>
          <p14:tracePt t="30696" x="10993438" y="10574338"/>
          <p14:tracePt t="30702" x="10115550" y="10756900"/>
          <p14:tracePt t="30709" x="9421813" y="11012488"/>
          <p14:tracePt t="30716" x="8947150" y="11195050"/>
          <p14:tracePt t="30723" x="8564563" y="11323638"/>
          <p14:tracePt t="30731" x="8253413" y="11469688"/>
          <p14:tracePt t="30737" x="8053388" y="11560175"/>
          <p14:tracePt t="30745" x="7924800" y="11633200"/>
          <p14:tracePt t="30751" x="7851775" y="11688763"/>
          <p14:tracePt t="30764" x="7834313" y="11688763"/>
          <p14:tracePt t="31030" x="7688263" y="11688763"/>
          <p14:tracePt t="31036" x="7505700" y="11688763"/>
          <p14:tracePt t="31044" x="7340600" y="11688763"/>
          <p14:tracePt t="31051" x="7194550" y="11688763"/>
          <p14:tracePt t="31058" x="7048500" y="11688763"/>
          <p14:tracePt t="31065" x="6938963" y="11706225"/>
          <p14:tracePt t="31072" x="6737350" y="11725275"/>
          <p14:tracePt t="31080" x="6591300" y="11761788"/>
          <p14:tracePt t="31086" x="6427788" y="11780838"/>
          <p14:tracePt t="31092" x="6318250" y="11780838"/>
          <p14:tracePt t="31099" x="6172200" y="11780838"/>
          <p14:tracePt t="31106" x="6062663" y="11780838"/>
          <p14:tracePt t="31114" x="5916613" y="11780838"/>
          <p14:tracePt t="31120" x="5807075" y="11780838"/>
          <p14:tracePt t="31128" x="5678488" y="11780838"/>
          <p14:tracePt t="31134" x="5532438" y="11780838"/>
          <p14:tracePt t="31141" x="5422900" y="11780838"/>
          <p14:tracePt t="31148" x="5313363" y="11780838"/>
          <p14:tracePt t="31155" x="5203825" y="11780838"/>
          <p14:tracePt t="31164" x="5113338" y="11780838"/>
          <p14:tracePt t="31169" x="5003800" y="11780838"/>
          <p14:tracePt t="31177" x="4948238" y="11761788"/>
          <p14:tracePt t="31183" x="4857750" y="11761788"/>
          <p14:tracePt t="31190" x="4821238" y="11742738"/>
          <p14:tracePt t="31198" x="4802188" y="11742738"/>
          <p14:tracePt t="31204" x="4765675" y="11742738"/>
          <p14:tracePt t="31337" x="4765675" y="11725275"/>
          <p14:tracePt t="31658" x="4967288" y="11633200"/>
          <p14:tracePt t="31665" x="5349875" y="11506200"/>
          <p14:tracePt t="31672" x="5934075" y="11341100"/>
          <p14:tracePt t="31680" x="6627813" y="11085513"/>
          <p14:tracePt t="31685" x="7523163" y="10812463"/>
          <p14:tracePt t="31698" x="8472488" y="10610850"/>
          <p14:tracePt t="31699" x="9586913" y="10318750"/>
          <p14:tracePt t="31706" x="10828338" y="10063163"/>
          <p14:tracePt t="31714" x="12142788" y="9844088"/>
          <p14:tracePt t="31720" x="13566775" y="9678988"/>
          <p14:tracePt t="31728" x="15228888" y="9569450"/>
          <p14:tracePt t="31734" x="16781463" y="9569450"/>
          <p14:tracePt t="31741" x="18424525" y="9605963"/>
          <p14:tracePt t="31748" x="20067588" y="9715500"/>
          <p14:tracePt t="31755" x="21712238" y="9771063"/>
          <p14:tracePt t="31763" x="23355300" y="99536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344E5A-02C3-C24D-88E5-B804B483B438}"/>
              </a:ext>
            </a:extLst>
          </p:cNvPr>
          <p:cNvSpPr/>
          <p:nvPr/>
        </p:nvSpPr>
        <p:spPr>
          <a:xfrm>
            <a:off x="8881886" y="403907"/>
            <a:ext cx="6553614" cy="132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adroTexto 395">
            <a:extLst>
              <a:ext uri="{FF2B5EF4-FFF2-40B4-BE49-F238E27FC236}">
                <a16:creationId xmlns:a16="http://schemas.microsoft.com/office/drawing/2014/main" id="{CE6EA482-578C-F54A-8A65-3A89D228D846}"/>
              </a:ext>
            </a:extLst>
          </p:cNvPr>
          <p:cNvSpPr txBox="1"/>
          <p:nvPr/>
        </p:nvSpPr>
        <p:spPr>
          <a:xfrm>
            <a:off x="2641761" y="4943425"/>
            <a:ext cx="4896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Current Future</a:t>
            </a:r>
          </a:p>
        </p:txBody>
      </p:sp>
      <p:sp>
        <p:nvSpPr>
          <p:cNvPr id="36" name="CuadroTexto 395">
            <a:extLst>
              <a:ext uri="{FF2B5EF4-FFF2-40B4-BE49-F238E27FC236}">
                <a16:creationId xmlns:a16="http://schemas.microsoft.com/office/drawing/2014/main" id="{3B2524D8-3623-FA49-AAA7-0275EF7AC797}"/>
              </a:ext>
            </a:extLst>
          </p:cNvPr>
          <p:cNvSpPr txBox="1"/>
          <p:nvPr/>
        </p:nvSpPr>
        <p:spPr>
          <a:xfrm>
            <a:off x="16839505" y="4943425"/>
            <a:ext cx="4896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Current State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D79785-9154-CD4F-AE6E-DC4B367D91E0}"/>
              </a:ext>
            </a:extLst>
          </p:cNvPr>
          <p:cNvSpPr/>
          <p:nvPr/>
        </p:nvSpPr>
        <p:spPr>
          <a:xfrm>
            <a:off x="404427" y="2334756"/>
            <a:ext cx="6878958" cy="1046684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adroTexto 395">
            <a:extLst>
              <a:ext uri="{FF2B5EF4-FFF2-40B4-BE49-F238E27FC236}">
                <a16:creationId xmlns:a16="http://schemas.microsoft.com/office/drawing/2014/main" id="{6622D4DA-45DB-0A4F-97F6-123EC485EF0E}"/>
              </a:ext>
            </a:extLst>
          </p:cNvPr>
          <p:cNvSpPr txBox="1"/>
          <p:nvPr/>
        </p:nvSpPr>
        <p:spPr>
          <a:xfrm>
            <a:off x="987064" y="2761695"/>
            <a:ext cx="6226535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Null Values, Blanks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 House Number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Surname -</a:t>
            </a:r>
            <a:r>
              <a:rPr lang="en-US" i="1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whitespace</a:t>
            </a:r>
            <a:endParaRPr lang="en-US" dirty="0">
              <a:solidFill>
                <a:schemeClr val="tx2"/>
              </a:solidFill>
              <a:latin typeface="Poppins Medium" pitchFamily="2" charset="77"/>
              <a:ea typeface="Lato Semibold" panose="020F0502020204030203" pitchFamily="34" charset="0"/>
              <a:cs typeface="Poppins Medium" pitchFamily="2" charset="7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First name- </a:t>
            </a:r>
            <a:r>
              <a:rPr lang="en-US" i="1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whitespace</a:t>
            </a:r>
            <a:endParaRPr lang="en-US" dirty="0">
              <a:solidFill>
                <a:schemeClr val="tx2"/>
              </a:solidFill>
              <a:latin typeface="Poppins Medium" pitchFamily="2" charset="77"/>
              <a:ea typeface="Lato Semibold" panose="020F0502020204030203" pitchFamily="34" charset="0"/>
              <a:cs typeface="Poppins Medium" pitchFamily="2" charset="7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Age - </a:t>
            </a:r>
            <a:r>
              <a:rPr lang="en-US" i="1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blank</a:t>
            </a:r>
            <a:endParaRPr lang="en-US" dirty="0">
              <a:solidFill>
                <a:schemeClr val="tx2"/>
              </a:solidFill>
              <a:latin typeface="Poppins Medium" pitchFamily="2" charset="77"/>
              <a:ea typeface="Lato Semibold" panose="020F0502020204030203" pitchFamily="34" charset="0"/>
              <a:cs typeface="Poppins Medium" pitchFamily="2" charset="7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Relationship to Head of House - </a:t>
            </a:r>
            <a:r>
              <a:rPr lang="en-US" i="1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Misspelling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Marital Status </a:t>
            </a:r>
            <a:r>
              <a:rPr lang="en-US" i="1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- blank</a:t>
            </a:r>
            <a:endParaRPr lang="en-US" dirty="0">
              <a:solidFill>
                <a:schemeClr val="tx2"/>
              </a:solidFill>
              <a:latin typeface="Poppins Medium" pitchFamily="2" charset="77"/>
              <a:ea typeface="Lato Semibold" panose="020F0502020204030203" pitchFamily="34" charset="0"/>
              <a:cs typeface="Poppins Medium" pitchFamily="2" charset="7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Gender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Occupation - </a:t>
            </a:r>
            <a:r>
              <a:rPr lang="en-US" i="1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blank</a:t>
            </a:r>
            <a:endParaRPr lang="en-US" dirty="0">
              <a:solidFill>
                <a:schemeClr val="tx2"/>
              </a:solidFill>
              <a:latin typeface="Poppins Medium" pitchFamily="2" charset="77"/>
              <a:ea typeface="Lato Semibold" panose="020F0502020204030203" pitchFamily="34" charset="0"/>
              <a:cs typeface="Poppins Medium" pitchFamily="2" charset="7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Infirmity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 Medium" pitchFamily="2" charset="77"/>
                <a:ea typeface="Lato Semibold" panose="020F0502020204030203" pitchFamily="34" charset="0"/>
                <a:cs typeface="Poppins Medium" pitchFamily="2" charset="77"/>
              </a:rPr>
              <a:t>Religion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Poppins Medium" pitchFamily="2" charset="77"/>
              <a:ea typeface="Lato Semibold" panose="020F0502020204030203" pitchFamily="34" charset="0"/>
              <a:cs typeface="Poppins Medium" pitchFamily="2" charset="77"/>
            </a:endParaRPr>
          </a:p>
          <a:p>
            <a:pPr algn="ctr"/>
            <a:endParaRPr lang="en-US" dirty="0">
              <a:solidFill>
                <a:schemeClr val="tx2"/>
              </a:solidFill>
              <a:latin typeface="Poppins Medium" pitchFamily="2" charset="77"/>
              <a:ea typeface="Lato Semibold" panose="020F0502020204030203" pitchFamily="34" charset="0"/>
              <a:cs typeface="Poppins Medium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461CF-E660-06A4-4E86-5868E35BC506}"/>
              </a:ext>
            </a:extLst>
          </p:cNvPr>
          <p:cNvSpPr txBox="1"/>
          <p:nvPr/>
        </p:nvSpPr>
        <p:spPr>
          <a:xfrm>
            <a:off x="9521687" y="616226"/>
            <a:ext cx="5115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53E49"/>
                </a:solidFill>
                <a:effectLst/>
                <a:uLnTx/>
                <a:uFillTx/>
                <a:latin typeface="Poppins" pitchFamily="2" charset="77"/>
                <a:ea typeface="Lato Heavy" charset="0"/>
                <a:cs typeface="Poppins" pitchFamily="2" charset="77"/>
              </a:rPr>
              <a:t>Data Features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6C01C7-9D1C-4478-1C27-7D023BDDD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140" y="6146303"/>
            <a:ext cx="6543675" cy="1018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AB98D-B66C-2003-1E12-F414F9D64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184" y="4183447"/>
            <a:ext cx="11571663" cy="10468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2D434A-BFCB-00B1-7F72-35B1861DC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840" y="2461755"/>
            <a:ext cx="6734175" cy="1019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C34A51-A4D0-0A9C-ECFB-18A8C87B8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0729" y="5588111"/>
            <a:ext cx="7324725" cy="18041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C7F994-2AFF-59CD-DDC5-24F987951C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0729" y="7865357"/>
            <a:ext cx="8149013" cy="18041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BC4AD7-C7A5-4F20-07D1-F5816108F7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327" y="7847216"/>
            <a:ext cx="7941303" cy="18223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6EDC24-CA78-F41F-C3C2-37C87D5648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35500" y="2400508"/>
            <a:ext cx="7954924" cy="19145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D394534-6987-215A-59D3-33FC7BCCF5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81886" y="10656114"/>
            <a:ext cx="12990395" cy="161880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29921A6-D2F1-3D6C-E7D8-A23037959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59"/>
    </mc:Choice>
    <mc:Fallback xmlns="">
      <p:transition spd="slow" advTm="27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0" x="23372763" y="6921500"/>
          <p14:tracePt t="377" x="22642513" y="6794500"/>
          <p14:tracePt t="384" x="21931313" y="6665913"/>
          <p14:tracePt t="393" x="21128038" y="6538913"/>
          <p14:tracePt t="398" x="20342225" y="6392863"/>
          <p14:tracePt t="406" x="19648488" y="6319838"/>
          <p14:tracePt t="412" x="19064288" y="6191250"/>
          <p14:tracePt t="419" x="18570575" y="6137275"/>
          <p14:tracePt t="428" x="18205450" y="6064250"/>
          <p14:tracePt t="433" x="17876838" y="6008688"/>
          <p14:tracePt t="441" x="17603788" y="5954713"/>
          <p14:tracePt t="447" x="17421225" y="5918200"/>
          <p14:tracePt t="454" x="17256125" y="5862638"/>
          <p14:tracePt t="461" x="17146588" y="5826125"/>
          <p14:tracePt t="467" x="17073563" y="5826125"/>
          <p14:tracePt t="476" x="17054513" y="5826125"/>
          <p14:tracePt t="747" x="16781463" y="5770563"/>
          <p14:tracePt t="754" x="16452850" y="5680075"/>
          <p14:tracePt t="761" x="16124238" y="5551488"/>
          <p14:tracePt t="767" x="15776575" y="5405438"/>
          <p14:tracePt t="776" x="15430500" y="5205413"/>
          <p14:tracePt t="782" x="15082838" y="5059363"/>
          <p14:tracePt t="789" x="14790738" y="4913313"/>
          <p14:tracePt t="796" x="14481175" y="4730750"/>
          <p14:tracePt t="802" x="14206538" y="4602163"/>
          <p14:tracePt t="810" x="13970000" y="4456113"/>
          <p14:tracePt t="816" x="13768388" y="4310063"/>
          <p14:tracePt t="829" x="13603288" y="4200525"/>
          <p14:tracePt t="831" x="13530263" y="4110038"/>
          <p14:tracePt t="838" x="13476288" y="4037013"/>
          <p14:tracePt t="845" x="13439775" y="3981450"/>
          <p14:tracePt t="851" x="13439775" y="3963988"/>
          <p14:tracePt t="859" x="13420725" y="3944938"/>
          <p14:tracePt t="865" x="13403263" y="3927475"/>
          <p14:tracePt t="879" x="13403263" y="3908425"/>
          <p14:tracePt t="886" x="13420725" y="3835400"/>
          <p14:tracePt t="893" x="13439775" y="3798888"/>
          <p14:tracePt t="898" x="13457238" y="3762375"/>
          <p14:tracePt t="1284" x="13347700" y="3652838"/>
          <p14:tracePt t="1291" x="13220700" y="3560763"/>
          <p14:tracePt t="1298" x="13055600" y="3451225"/>
          <p14:tracePt t="1305" x="12892088" y="3305175"/>
          <p14:tracePt t="1312" x="12726988" y="3159125"/>
          <p14:tracePt t="1319" x="12580938" y="3032125"/>
          <p14:tracePt t="1326" x="12490450" y="2903538"/>
          <p14:tracePt t="1333" x="12344400" y="2794000"/>
          <p14:tracePt t="1341" x="12288838" y="2703513"/>
          <p14:tracePt t="1346" x="12179300" y="2593975"/>
          <p14:tracePt t="1354" x="12125325" y="2557463"/>
          <p14:tracePt t="1361" x="12052300" y="2501900"/>
          <p14:tracePt t="1368" x="12015788" y="2447925"/>
          <p14:tracePt t="1375" x="11979275" y="2411413"/>
          <p14:tracePt t="1382" x="11942763" y="2355850"/>
          <p14:tracePt t="1389" x="11869738" y="2319338"/>
          <p14:tracePt t="1395" x="11833225" y="2282825"/>
          <p14:tracePt t="1402" x="11777663" y="2265363"/>
          <p14:tracePt t="1414" x="11760200" y="2209800"/>
          <p14:tracePt t="1416" x="11723688" y="2173288"/>
          <p14:tracePt t="1425" x="11687175" y="2155825"/>
          <p14:tracePt t="1430" x="11614150" y="2119313"/>
          <p14:tracePt t="1438" x="11595100" y="2082800"/>
          <p14:tracePt t="1444" x="11558588" y="2063750"/>
          <p14:tracePt t="1451" x="11522075" y="2027238"/>
          <p14:tracePt t="1459" x="11504613" y="2009775"/>
          <p14:tracePt t="1465" x="11468100" y="1990725"/>
          <p14:tracePt t="1473" x="11468100" y="1954213"/>
          <p14:tracePt t="1479" x="11449050" y="1954213"/>
          <p14:tracePt t="1486" x="11449050" y="1935163"/>
          <p14:tracePt t="1493" x="11431588" y="1935163"/>
          <p14:tracePt t="1500" x="11431588" y="1917700"/>
          <p14:tracePt t="1556" x="11412538" y="1917700"/>
          <p14:tracePt t="2156" x="11485563" y="1881188"/>
          <p14:tracePt t="2163" x="11614150" y="1844675"/>
          <p14:tracePt t="2170" x="11741150" y="1808163"/>
          <p14:tracePt t="2177" x="11850688" y="1808163"/>
          <p14:tracePt t="2184" x="11923713" y="1825625"/>
          <p14:tracePt t="2192" x="12015788" y="1862138"/>
          <p14:tracePt t="2197" x="12106275" y="1881188"/>
          <p14:tracePt t="2206" x="12234863" y="1990725"/>
          <p14:tracePt t="2212" x="12361863" y="2100263"/>
          <p14:tracePt t="2219" x="12507913" y="2209800"/>
          <p14:tracePt t="2227" x="12617450" y="2374900"/>
          <p14:tracePt t="2232" x="12746038" y="2538413"/>
          <p14:tracePt t="2240" x="12892088" y="2703513"/>
          <p14:tracePt t="2246" x="13038138" y="2867025"/>
          <p14:tracePt t="2253" x="13128625" y="2995613"/>
          <p14:tracePt t="2260" x="13238163" y="3141663"/>
          <p14:tracePt t="2267" x="13311188" y="3232150"/>
          <p14:tracePt t="2276" x="13384213" y="3324225"/>
          <p14:tracePt t="2281" x="13403263" y="3378200"/>
          <p14:tracePt t="2289" x="13420725" y="3414713"/>
          <p14:tracePt t="2295" x="13439775" y="3451225"/>
          <p14:tracePt t="2344" x="13439775" y="3470275"/>
          <p14:tracePt t="2365" x="13439775" y="3487738"/>
          <p14:tracePt t="2414" x="13439775" y="3506788"/>
          <p14:tracePt t="2421" x="13420725" y="3506788"/>
          <p14:tracePt t="2426" x="13403263" y="3506788"/>
          <p14:tracePt t="2958" x="13384213" y="3543300"/>
          <p14:tracePt t="2965" x="13311188" y="3579813"/>
          <p14:tracePt t="2972" x="13257213" y="3597275"/>
          <p14:tracePt t="2979" x="13220700" y="3633788"/>
          <p14:tracePt t="2987" x="13147675" y="3689350"/>
          <p14:tracePt t="2993" x="13092113" y="3725863"/>
          <p14:tracePt t="3000" x="13055600" y="3743325"/>
          <p14:tracePt t="3009" x="13019088" y="3779838"/>
          <p14:tracePt t="3014" x="12982575" y="3816350"/>
          <p14:tracePt t="3025" x="12946063" y="3852863"/>
          <p14:tracePt t="3028" x="12892088" y="3889375"/>
          <p14:tracePt t="3035" x="12836525" y="3908425"/>
          <p14:tracePt t="3042" x="12800013" y="3963988"/>
          <p14:tracePt t="3049" x="12746038" y="3981450"/>
          <p14:tracePt t="3056" x="12709525" y="4017963"/>
          <p14:tracePt t="3062" x="12653963" y="4054475"/>
          <p14:tracePt t="3070" x="12617450" y="4073525"/>
          <p14:tracePt t="3077" x="12580938" y="4090988"/>
          <p14:tracePt t="3084" x="12526963" y="4127500"/>
          <p14:tracePt t="3092" x="12490450" y="4127500"/>
          <p14:tracePt t="3098" x="12471400" y="4164013"/>
          <p14:tracePt t="3106" x="12434888" y="4183063"/>
          <p14:tracePt t="3112" x="12380913" y="4200525"/>
          <p14:tracePt t="3118" x="12344400" y="4219575"/>
          <p14:tracePt t="3126" x="12325350" y="4237038"/>
          <p14:tracePt t="3132" x="12288838" y="4256088"/>
          <p14:tracePt t="3141" x="12271375" y="4292600"/>
          <p14:tracePt t="3146" x="12234863" y="4292600"/>
          <p14:tracePt t="3153" x="12215813" y="4292600"/>
          <p14:tracePt t="3160" x="12198350" y="4310063"/>
          <p14:tracePt t="3167" x="12179300" y="4310063"/>
          <p14:tracePt t="3176" x="12179300" y="4329113"/>
          <p14:tracePt t="3209" x="12179300" y="4346575"/>
          <p14:tracePt t="3216" x="12142788" y="4365625"/>
          <p14:tracePt t="3224" x="12125325" y="4365625"/>
          <p14:tracePt t="3230" x="12106275" y="4383088"/>
          <p14:tracePt t="3238" x="12052300" y="4402138"/>
          <p14:tracePt t="3244" x="12033250" y="4419600"/>
          <p14:tracePt t="3251" x="11996738" y="4419600"/>
          <p14:tracePt t="3259" x="11960225" y="4438650"/>
          <p14:tracePt t="3265" x="11906250" y="4475163"/>
          <p14:tracePt t="3273" x="11869738" y="4492625"/>
          <p14:tracePt t="3279" x="11833225" y="4511675"/>
          <p14:tracePt t="3286" x="11796713" y="4511675"/>
          <p14:tracePt t="3293" x="11760200" y="4511675"/>
          <p14:tracePt t="3308" x="11741150" y="4511675"/>
          <p14:tracePt t="3324" x="11723688" y="4511675"/>
          <p14:tracePt t="3377" x="11704638" y="4529138"/>
          <p14:tracePt t="3391" x="11668125" y="4548188"/>
          <p14:tracePt t="3398" x="11577638" y="4565650"/>
          <p14:tracePt t="3405" x="11485563" y="4602163"/>
          <p14:tracePt t="3411" x="11412538" y="4602163"/>
          <p14:tracePt t="3419" x="11322050" y="4621213"/>
          <p14:tracePt t="3427" x="11266488" y="4638675"/>
          <p14:tracePt t="3432" x="11176000" y="4638675"/>
          <p14:tracePt t="3441" x="11120438" y="4657725"/>
          <p14:tracePt t="3447" x="11066463" y="4657725"/>
          <p14:tracePt t="3456" x="11010900" y="4657725"/>
          <p14:tracePt t="3461" x="10956925" y="4657725"/>
          <p14:tracePt t="3467" x="10920413" y="4657725"/>
          <p14:tracePt t="3476" x="10883900" y="4657725"/>
          <p14:tracePt t="3482" x="10864850" y="4657725"/>
          <p14:tracePt t="3501" x="10847388" y="4657725"/>
          <p14:tracePt t="3732" x="10847388" y="4638675"/>
          <p14:tracePt t="3746" x="10847388" y="4602163"/>
          <p14:tracePt t="3753" x="10828338" y="4602163"/>
          <p14:tracePt t="3760" x="10828338" y="4565650"/>
          <p14:tracePt t="3765" x="10828338" y="4548188"/>
          <p14:tracePt t="4973" x="10810875" y="4548188"/>
          <p14:tracePt t="4980" x="10774363" y="4548188"/>
          <p14:tracePt t="4987" x="10737850" y="4548188"/>
          <p14:tracePt t="4994" x="10682288" y="4565650"/>
          <p14:tracePt t="5001" x="10628313" y="4584700"/>
          <p14:tracePt t="5009" x="10572750" y="4602163"/>
          <p14:tracePt t="5015" x="10482263" y="4602163"/>
          <p14:tracePt t="5024" x="10407650" y="4602163"/>
          <p14:tracePt t="5029" x="10280650" y="4621213"/>
          <p14:tracePt t="5042" x="10171113" y="4675188"/>
          <p14:tracePt t="5043" x="10042525" y="4694238"/>
          <p14:tracePt t="5051" x="9879013" y="4748213"/>
          <p14:tracePt t="5058" x="9769475" y="4803775"/>
          <p14:tracePt t="5064" x="9640888" y="4821238"/>
          <p14:tracePt t="5072" x="9513888" y="4894263"/>
          <p14:tracePt t="5078" x="9367838" y="4930775"/>
          <p14:tracePt t="5085" x="9202738" y="5003800"/>
          <p14:tracePt t="5092" x="9075738" y="5059363"/>
          <p14:tracePt t="5099" x="8893175" y="5113338"/>
          <p14:tracePt t="5108" x="8728075" y="5186363"/>
          <p14:tracePt t="5113" x="8564563" y="5222875"/>
          <p14:tracePt t="5121" x="8455025" y="5241925"/>
          <p14:tracePt t="5127" x="8326438" y="5295900"/>
          <p14:tracePt t="5134" x="8235950" y="5314950"/>
          <p14:tracePt t="5141" x="8162925" y="5314950"/>
          <p14:tracePt t="5148" x="8107363" y="5332413"/>
          <p14:tracePt t="5155" x="8034338" y="5351463"/>
          <p14:tracePt t="5162" x="7980363" y="5368925"/>
          <p14:tracePt t="5169" x="7888288" y="5387975"/>
          <p14:tracePt t="5176" x="7834313" y="5424488"/>
          <p14:tracePt t="5183" x="7724775" y="5478463"/>
          <p14:tracePt t="5192" x="7651750" y="5514975"/>
          <p14:tracePt t="5197" x="7542213" y="5570538"/>
          <p14:tracePt t="5206" x="7450138" y="5624513"/>
          <p14:tracePt t="5211" x="7359650" y="5661025"/>
          <p14:tracePt t="5218" x="7304088" y="5661025"/>
          <p14:tracePt t="5225" x="7286625" y="5680075"/>
          <p14:tracePt t="10584" x="7377113" y="5753100"/>
          <p14:tracePt t="10591" x="7578725" y="5899150"/>
          <p14:tracePt t="10598" x="7742238" y="6027738"/>
          <p14:tracePt t="10606" x="7980363" y="6246813"/>
          <p14:tracePt t="10612" x="8143875" y="6446838"/>
          <p14:tracePt t="10618" x="8362950" y="6648450"/>
          <p14:tracePt t="10625" x="8528050" y="6848475"/>
          <p14:tracePt t="10632" x="8747125" y="7067550"/>
          <p14:tracePt t="10640" x="8910638" y="7196138"/>
          <p14:tracePt t="10646" x="9075738" y="7359650"/>
          <p14:tracePt t="10654" x="9202738" y="7505700"/>
          <p14:tracePt t="10660" x="9348788" y="7634288"/>
          <p14:tracePt t="10667" x="9440863" y="7707313"/>
          <p14:tracePt t="10674" x="9567863" y="7780338"/>
          <p14:tracePt t="10681" x="9640888" y="7853363"/>
          <p14:tracePt t="10689" x="9696450" y="7889875"/>
          <p14:tracePt t="10695" x="9786938" y="7926388"/>
          <p14:tracePt t="10702" x="9842500" y="7999413"/>
          <p14:tracePt t="10709" x="9915525" y="8035925"/>
          <p14:tracePt t="10716" x="9969500" y="8072438"/>
          <p14:tracePt t="10724" x="10006013" y="8164513"/>
          <p14:tracePt t="10730" x="10115550" y="8274050"/>
          <p14:tracePt t="10738" x="10225088" y="8401050"/>
          <p14:tracePt t="10744" x="10280650" y="8493125"/>
          <p14:tracePt t="10751" x="10353675" y="8583613"/>
          <p14:tracePt t="10758" x="10407650" y="8656638"/>
          <p14:tracePt t="10765" x="10463213" y="8693150"/>
          <p14:tracePt t="10773" x="10482263" y="8729663"/>
          <p14:tracePt t="10779" x="10499725" y="8748713"/>
          <p14:tracePt t="10787" x="10518775" y="8766175"/>
          <p14:tracePt t="11016" x="10518775" y="8785225"/>
          <p14:tracePt t="11023" x="10499725" y="8802688"/>
          <p14:tracePt t="11030" x="10463213" y="8821738"/>
          <p14:tracePt t="11038" x="10444163" y="8858250"/>
          <p14:tracePt t="11044" x="10407650" y="8875713"/>
          <p14:tracePt t="11051" x="10407650" y="8912225"/>
          <p14:tracePt t="11058" x="10371138" y="8931275"/>
          <p14:tracePt t="11065" x="10353675" y="8948738"/>
          <p14:tracePt t="11073" x="10317163" y="8967788"/>
          <p14:tracePt t="11079" x="10298113" y="8967788"/>
          <p14:tracePt t="11086" x="10261600" y="8985250"/>
          <p14:tracePt t="11094" x="10225088" y="9004300"/>
          <p14:tracePt t="11108" x="10188575" y="9021763"/>
          <p14:tracePt t="11113" x="10171113" y="9021763"/>
          <p14:tracePt t="11121" x="10134600" y="9021763"/>
          <p14:tracePt t="11134" x="10098088" y="9021763"/>
          <p14:tracePt t="11148" x="10079038" y="9021763"/>
          <p14:tracePt t="11267" x="10061575" y="9021763"/>
          <p14:tracePt t="11365" x="10042525" y="9021763"/>
          <p14:tracePt t="11434" x="10025063" y="9021763"/>
          <p14:tracePt t="11441" x="10025063" y="9004300"/>
          <p14:tracePt t="11490" x="10025063" y="8985250"/>
          <p14:tracePt t="11525" x="10025063" y="8967788"/>
          <p14:tracePt t="11532" x="10006013" y="8967788"/>
          <p14:tracePt t="11580" x="10006013" y="8948738"/>
          <p14:tracePt t="11636" x="10006013" y="8931275"/>
          <p14:tracePt t="11643" x="10006013" y="8912225"/>
          <p14:tracePt t="11648" x="9988550" y="8912225"/>
          <p14:tracePt t="12284" x="10025063" y="8912225"/>
          <p14:tracePt t="12292" x="10134600" y="8912225"/>
          <p14:tracePt t="12298" x="10225088" y="8912225"/>
          <p14:tracePt t="12307" x="10334625" y="8931275"/>
          <p14:tracePt t="12312" x="10426700" y="8985250"/>
          <p14:tracePt t="12321" x="10536238" y="8985250"/>
          <p14:tracePt t="12326" x="10609263" y="9021763"/>
          <p14:tracePt t="12333" x="10682288" y="9021763"/>
          <p14:tracePt t="12340" x="10774363" y="9040813"/>
          <p14:tracePt t="12347" x="10828338" y="9058275"/>
          <p14:tracePt t="12356" x="10864850" y="9058275"/>
          <p14:tracePt t="12361" x="10901363" y="9058275"/>
          <p14:tracePt t="12368" x="10937875" y="9058275"/>
          <p14:tracePt t="12375" x="10974388" y="9058275"/>
          <p14:tracePt t="12382" x="10993438" y="9058275"/>
          <p14:tracePt t="12389" x="11010900" y="9058275"/>
          <p14:tracePt t="12396" x="11047413" y="9058275"/>
          <p14:tracePt t="12403" x="11120438" y="9058275"/>
          <p14:tracePt t="12410" x="11139488" y="9058275"/>
          <p14:tracePt t="12417" x="11229975" y="9058275"/>
          <p14:tracePt t="12424" x="11303000" y="9058275"/>
          <p14:tracePt t="12431" x="11449050" y="9094788"/>
          <p14:tracePt t="12440" x="11650663" y="9150350"/>
          <p14:tracePt t="12445" x="11833225" y="9167813"/>
          <p14:tracePt t="12452" x="12052300" y="9204325"/>
          <p14:tracePt t="12459" x="12288838" y="9259888"/>
          <p14:tracePt t="12466" x="12507913" y="9277350"/>
          <p14:tracePt t="12474" x="12726988" y="9313863"/>
          <p14:tracePt t="12480" x="12928600" y="9332913"/>
          <p14:tracePt t="12488" x="13111163" y="9369425"/>
          <p14:tracePt t="12494" x="13293725" y="9369425"/>
          <p14:tracePt t="12501" x="13512800" y="9369425"/>
          <p14:tracePt t="12508" x="13658850" y="9350375"/>
          <p14:tracePt t="12514" x="13841413" y="9350375"/>
          <p14:tracePt t="12523" x="14006513" y="9332913"/>
          <p14:tracePt t="12529" x="14152563" y="9332913"/>
          <p14:tracePt t="12535" x="14262100" y="9332913"/>
          <p14:tracePt t="12542" x="14371638" y="9332913"/>
          <p14:tracePt t="12549" x="14498638" y="9332913"/>
          <p14:tracePt t="12557" x="14571663" y="9332913"/>
          <p14:tracePt t="12563" x="14663738" y="9313863"/>
          <p14:tracePt t="12571" x="14717713" y="9313863"/>
          <p14:tracePt t="12577" x="14773275" y="9313863"/>
          <p14:tracePt t="12584" x="14827250" y="9296400"/>
          <p14:tracePt t="12591" x="14863763" y="9277350"/>
          <p14:tracePt t="12821" x="15009813" y="9240838"/>
          <p14:tracePt t="12828" x="15211425" y="9186863"/>
          <p14:tracePt t="12836" x="15430500" y="9167813"/>
          <p14:tracePt t="12842" x="15686088" y="9113838"/>
          <p14:tracePt t="12849" x="15922625" y="9058275"/>
          <p14:tracePt t="12857" x="16141700" y="9004300"/>
          <p14:tracePt t="12863" x="16379825" y="8931275"/>
          <p14:tracePt t="12871" x="16598900" y="8912225"/>
          <p14:tracePt t="12877" x="16817975" y="8858250"/>
          <p14:tracePt t="12884" x="16944975" y="8821738"/>
          <p14:tracePt t="12891" x="17091025" y="8821738"/>
          <p14:tracePt t="12898" x="17200563" y="8821738"/>
          <p14:tracePt t="12907" x="17310100" y="8821738"/>
          <p14:tracePt t="12912" x="17402175" y="8821738"/>
          <p14:tracePt t="12921" x="17475200" y="8821738"/>
          <p14:tracePt t="12926" x="17511713" y="8821738"/>
          <p14:tracePt t="12933" x="17567275" y="8821738"/>
          <p14:tracePt t="12941" x="17584738" y="8821738"/>
          <p14:tracePt t="12947" x="17621250" y="8821738"/>
          <p14:tracePt t="12955" x="17657763" y="8821738"/>
          <p14:tracePt t="12961" x="17676813" y="8821738"/>
          <p14:tracePt t="12968" x="17694275" y="8821738"/>
          <p14:tracePt t="12975" x="17713325" y="8839200"/>
          <p14:tracePt t="12982" x="17713325" y="8858250"/>
          <p14:tracePt t="12990" x="17749838" y="8858250"/>
          <p14:tracePt t="12996" x="17767300" y="8875713"/>
          <p14:tracePt t="13004" x="17803813" y="8875713"/>
          <p14:tracePt t="13010" x="17822863" y="8894763"/>
          <p14:tracePt t="13023" x="17859375" y="8912225"/>
          <p14:tracePt t="13024" x="17895888" y="8931275"/>
          <p14:tracePt t="13030" x="17895888" y="8948738"/>
          <p14:tracePt t="13038" x="17932400" y="8948738"/>
          <p14:tracePt t="13052" x="17949863" y="8948738"/>
          <p14:tracePt t="13066" x="17968913" y="8948738"/>
          <p14:tracePt t="13079" x="17968913" y="8967788"/>
          <p14:tracePt t="13617" x="17840325" y="8985250"/>
          <p14:tracePt t="13624" x="17657763" y="8985250"/>
          <p14:tracePt t="13631" x="17511713" y="9004300"/>
          <p14:tracePt t="13639" x="17329150" y="9004300"/>
          <p14:tracePt t="13645" x="17110075" y="9004300"/>
          <p14:tracePt t="13651" x="16891000" y="9004300"/>
          <p14:tracePt t="13659" x="16635413" y="9040813"/>
          <p14:tracePt t="13666" x="16343313" y="9040813"/>
          <p14:tracePt t="13674" x="16087725" y="9040813"/>
          <p14:tracePt t="13680" x="15795625" y="9040813"/>
          <p14:tracePt t="13689" x="15540038" y="9040813"/>
          <p14:tracePt t="13694" x="15247938" y="9058275"/>
          <p14:tracePt t="13700" x="14919325" y="9058275"/>
          <p14:tracePt t="13709" x="14554200" y="9058275"/>
          <p14:tracePt t="13714" x="14225588" y="9094788"/>
          <p14:tracePt t="13722" x="13895388" y="9113838"/>
          <p14:tracePt t="13728" x="13566775" y="9186863"/>
          <p14:tracePt t="13736" x="13238163" y="9204325"/>
          <p14:tracePt t="13743" x="12928600" y="9240838"/>
          <p14:tracePt t="13749" x="12599988" y="9296400"/>
          <p14:tracePt t="13758" x="12344400" y="9332913"/>
          <p14:tracePt t="13764" x="12088813" y="9386888"/>
          <p14:tracePt t="13771" x="11833225" y="9423400"/>
          <p14:tracePt t="13777" x="11595100" y="9442450"/>
          <p14:tracePt t="13785" x="11339513" y="9478963"/>
          <p14:tracePt t="13793" x="11120438" y="9532938"/>
          <p14:tracePt t="13798" x="10901363" y="9532938"/>
          <p14:tracePt t="13806" x="10718800" y="9532938"/>
          <p14:tracePt t="13812" x="10518775" y="9551988"/>
          <p14:tracePt t="13821" x="10334625" y="9551988"/>
          <p14:tracePt t="13826" x="10225088" y="9588500"/>
          <p14:tracePt t="13833" x="10098088" y="9605963"/>
          <p14:tracePt t="13842" x="10042525" y="9625013"/>
          <p14:tracePt t="13857" x="9952038" y="9625013"/>
          <p14:tracePt t="14160" x="9842500" y="9625013"/>
          <p14:tracePt t="14167" x="9750425" y="9569450"/>
          <p14:tracePt t="14174" x="9623425" y="9551988"/>
          <p14:tracePt t="14187" x="9494838" y="9478963"/>
          <p14:tracePt t="14190" x="9385300" y="9442450"/>
          <p14:tracePt t="14195" x="9294813" y="9423400"/>
          <p14:tracePt t="14202" x="9202738" y="9405938"/>
          <p14:tracePt t="14209" x="9148763" y="9405938"/>
          <p14:tracePt t="14216" x="9093200" y="9405938"/>
          <p14:tracePt t="14225" x="9056688" y="9405938"/>
          <p14:tracePt t="14230" x="9020175" y="9405938"/>
          <p14:tracePt t="14237" x="9002713" y="9405938"/>
          <p14:tracePt t="14243" x="8983663" y="9405938"/>
          <p14:tracePt t="14334" x="8983663" y="9423400"/>
          <p14:tracePt t="14383" x="8966200" y="9423400"/>
          <p14:tracePt t="14397" x="8947150" y="9423400"/>
          <p14:tracePt t="14920" x="8966200" y="9423400"/>
          <p14:tracePt t="14927" x="9039225" y="9423400"/>
          <p14:tracePt t="14934" x="9129713" y="9423400"/>
          <p14:tracePt t="14941" x="9202738" y="9442450"/>
          <p14:tracePt t="14948" x="9331325" y="9478963"/>
          <p14:tracePt t="14956" x="9440863" y="9496425"/>
          <p14:tracePt t="14962" x="9640888" y="9515475"/>
          <p14:tracePt t="14970" x="9786938" y="9569450"/>
          <p14:tracePt t="14976" x="10025063" y="9605963"/>
          <p14:tracePt t="14983" x="10207625" y="9661525"/>
          <p14:tracePt t="14990" x="10407650" y="9715500"/>
          <p14:tracePt t="14997" x="10628313" y="9715500"/>
          <p14:tracePt t="15005" x="10847388" y="9734550"/>
          <p14:tracePt t="15011" x="11066463" y="9788525"/>
          <p14:tracePt t="15017" x="11303000" y="9826625"/>
          <p14:tracePt t="15037" x="11741150" y="9826625"/>
          <p14:tracePt t="15040" x="11960225" y="9863138"/>
          <p14:tracePt t="15046" x="12179300" y="9844088"/>
          <p14:tracePt t="15054" x="12434888" y="9844088"/>
          <p14:tracePt t="15059" x="12690475" y="9844088"/>
          <p14:tracePt t="15066" x="12982575" y="9844088"/>
          <p14:tracePt t="15075" x="13274675" y="9844088"/>
          <p14:tracePt t="15080" x="13603288" y="9844088"/>
          <p14:tracePt t="15087" x="13895388" y="9844088"/>
          <p14:tracePt t="15094" x="14189075" y="9844088"/>
          <p14:tracePt t="15101" x="14517688" y="9844088"/>
          <p14:tracePt t="15108" x="14846300" y="9844088"/>
          <p14:tracePt t="15115" x="15155863" y="9844088"/>
          <p14:tracePt t="15123" x="15447963" y="9844088"/>
          <p14:tracePt t="15129" x="15759113" y="9863138"/>
          <p14:tracePt t="15137" x="16032163" y="9863138"/>
          <p14:tracePt t="15143" x="16360775" y="9880600"/>
          <p14:tracePt t="15150" x="16598900" y="9880600"/>
          <p14:tracePt t="15158" x="16817975" y="9917113"/>
          <p14:tracePt t="15164" x="17037050" y="9917113"/>
          <p14:tracePt t="15173" x="17183100" y="9936163"/>
          <p14:tracePt t="15178" x="17329150" y="9936163"/>
          <p14:tracePt t="15185" x="17457738" y="9936163"/>
          <p14:tracePt t="15192" x="17530763" y="9936163"/>
          <p14:tracePt t="15199" x="17640300" y="9936163"/>
          <p14:tracePt t="15207" x="17694275" y="9936163"/>
          <p14:tracePt t="15217" x="17786350" y="9936163"/>
          <p14:tracePt t="15220" x="17840325" y="9917113"/>
          <p14:tracePt t="15227" x="17895888" y="9917113"/>
          <p14:tracePt t="15234" x="17913350" y="9917113"/>
          <p14:tracePt t="15241" x="17949863" y="9899650"/>
          <p14:tracePt t="15247" x="17968913" y="9899650"/>
          <p14:tracePt t="15256" x="18005425" y="9899650"/>
          <p14:tracePt t="15261" x="18005425" y="9880600"/>
          <p14:tracePt t="15268" x="18022888" y="9880600"/>
          <p14:tracePt t="15290" x="18022888" y="9844088"/>
          <p14:tracePt t="15295" x="18022888" y="9807575"/>
          <p14:tracePt t="15561" x="18224500" y="9771063"/>
          <p14:tracePt t="15568" x="18461038" y="9715500"/>
          <p14:tracePt t="15575" x="18643600" y="9678988"/>
          <p14:tracePt t="15582" x="18881725" y="9625013"/>
          <p14:tracePt t="15590" x="19064288" y="9605963"/>
          <p14:tracePt t="15600" x="19283363" y="9532938"/>
          <p14:tracePt t="15604" x="19519900" y="9478963"/>
          <p14:tracePt t="15610" x="19775488" y="9459913"/>
          <p14:tracePt t="15617" x="19994563" y="9405938"/>
          <p14:tracePt t="15624" x="20269200" y="9369425"/>
          <p14:tracePt t="15631" x="20488275" y="9369425"/>
          <p14:tracePt t="15640" x="20707350" y="9332913"/>
          <p14:tracePt t="15645" x="20926425" y="9332913"/>
          <p14:tracePt t="15653" x="21145500" y="9313863"/>
          <p14:tracePt t="15659" x="21364575" y="9313863"/>
          <p14:tracePt t="15666" x="21566188" y="9277350"/>
          <p14:tracePt t="15673" x="21712238" y="9277350"/>
          <p14:tracePt t="15680" x="21858288" y="9277350"/>
          <p14:tracePt t="15688" x="21967825" y="9296400"/>
          <p14:tracePt t="15694" x="22058313" y="9296400"/>
          <p14:tracePt t="15701" x="22131338" y="9313863"/>
          <p14:tracePt t="15708" x="22204363" y="9313863"/>
          <p14:tracePt t="15715" x="22259925" y="9332913"/>
          <p14:tracePt t="15723" x="22296438" y="9332913"/>
          <p14:tracePt t="15728" x="22313900" y="9332913"/>
          <p14:tracePt t="15737" x="22332950" y="9332913"/>
          <p14:tracePt t="15791" x="22332950" y="9350375"/>
          <p14:tracePt t="15833" x="22332950" y="9369425"/>
          <p14:tracePt t="15847" x="22332950" y="9386888"/>
          <p14:tracePt t="15994" x="22313900" y="9369425"/>
          <p14:tracePt t="15999" x="22313900" y="9350375"/>
          <p14:tracePt t="16370" x="22131338" y="9313863"/>
          <p14:tracePt t="16377" x="21839238" y="9240838"/>
          <p14:tracePt t="16384" x="21510625" y="9131300"/>
          <p14:tracePt t="16391" x="21201063" y="9004300"/>
          <p14:tracePt t="16398" x="20816888" y="8839200"/>
          <p14:tracePt t="16407" x="20305713" y="8566150"/>
          <p14:tracePt t="16412" x="19721513" y="8237538"/>
          <p14:tracePt t="16420" x="19283363" y="7945438"/>
          <p14:tracePt t="16426" x="18699163" y="7615238"/>
          <p14:tracePt t="16433" x="18168938" y="7250113"/>
          <p14:tracePt t="16440" x="17584738" y="6921500"/>
          <p14:tracePt t="16447" x="17146588" y="6611938"/>
          <p14:tracePt t="16454" x="16562388" y="6283325"/>
          <p14:tracePt t="16461" x="16124238" y="6027738"/>
          <p14:tracePt t="16468" x="15686088" y="5770563"/>
          <p14:tracePt t="16475" x="15393988" y="5588000"/>
          <p14:tracePt t="16482" x="15082838" y="5441950"/>
          <p14:tracePt t="16490" x="14809788" y="5314950"/>
          <p14:tracePt t="16495" x="14608175" y="5205413"/>
          <p14:tracePt t="16504" x="14481175" y="5095875"/>
          <p14:tracePt t="16509" x="14335125" y="5040313"/>
          <p14:tracePt t="16516" x="14262100" y="5003800"/>
          <p14:tracePt t="16523" x="14225588" y="5003800"/>
          <p14:tracePt t="16530" x="14189075" y="4986338"/>
          <p14:tracePt t="16865" x="14079538" y="4986338"/>
          <p14:tracePt t="16872" x="13970000" y="4986338"/>
          <p14:tracePt t="16879" x="13858875" y="4986338"/>
          <p14:tracePt t="16886" x="13731875" y="4986338"/>
          <p14:tracePt t="16893" x="13658850" y="4986338"/>
          <p14:tracePt t="16900" x="13549313" y="4986338"/>
          <p14:tracePt t="16907" x="13384213" y="4986338"/>
          <p14:tracePt t="16914" x="13311188" y="4986338"/>
          <p14:tracePt t="16923" x="13165138" y="4986338"/>
          <p14:tracePt t="16928" x="13055600" y="4986338"/>
          <p14:tracePt t="16935" x="12946063" y="4967288"/>
          <p14:tracePt t="16942" x="12855575" y="4949825"/>
          <p14:tracePt t="16949" x="12726988" y="4913313"/>
          <p14:tracePt t="16957" x="12673013" y="4913313"/>
          <p14:tracePt t="16963" x="12617450" y="4894263"/>
          <p14:tracePt t="16970" x="12580938" y="4894263"/>
          <p14:tracePt t="16976" x="12544425" y="4894263"/>
          <p14:tracePt t="16984" x="12526963" y="4894263"/>
          <p14:tracePt t="16991" x="12490450" y="4894263"/>
          <p14:tracePt t="17051" x="12471400" y="4894263"/>
          <p14:tracePt t="17067" x="12453938" y="4894263"/>
          <p14:tracePt t="17109" x="12417425" y="4876800"/>
          <p14:tracePt t="17116" x="12380913" y="4821238"/>
          <p14:tracePt t="17123" x="12344400" y="4784725"/>
          <p14:tracePt t="17130" x="12252325" y="4730750"/>
          <p14:tracePt t="17139" x="12161838" y="4657725"/>
          <p14:tracePt t="17144" x="12088813" y="4565650"/>
          <p14:tracePt t="17151" x="11960225" y="4475163"/>
          <p14:tracePt t="17158" x="11833225" y="4402138"/>
          <p14:tracePt t="17165" x="11723688" y="4329113"/>
          <p14:tracePt t="17173" x="11631613" y="4256088"/>
          <p14:tracePt t="17179" x="11541125" y="4183063"/>
          <p14:tracePt t="17187" x="11485563" y="4146550"/>
          <p14:tracePt t="17193" x="11449050" y="4110038"/>
          <p14:tracePt t="17200" x="11376025" y="4073525"/>
          <p14:tracePt t="17207" x="11339513" y="4054475"/>
          <p14:tracePt t="17214" x="11303000" y="4017963"/>
          <p14:tracePt t="17222" x="11285538" y="4000500"/>
          <p14:tracePt t="17227" x="11249025" y="3981450"/>
          <p14:tracePt t="17234" x="11193463" y="3963988"/>
          <p14:tracePt t="17241" x="11156950" y="3927475"/>
          <p14:tracePt t="17248" x="11139488" y="3908425"/>
          <p14:tracePt t="17258" x="11102975" y="3871913"/>
          <p14:tracePt t="17262" x="11047413" y="3852863"/>
          <p14:tracePt t="17270" x="10974388" y="3798888"/>
          <p14:tracePt t="17276" x="10920413" y="3762375"/>
          <p14:tracePt t="17283" x="10883900" y="3725863"/>
          <p14:tracePt t="17290" x="10828338" y="3689350"/>
          <p14:tracePt t="17297" x="10774363" y="3670300"/>
          <p14:tracePt t="17306" x="10718800" y="3633788"/>
          <p14:tracePt t="17311" x="10682288" y="3616325"/>
          <p14:tracePt t="17318" x="10664825" y="3616325"/>
          <p14:tracePt t="17325" x="10628313" y="3597275"/>
          <p14:tracePt t="17332" x="10572750" y="3597275"/>
          <p14:tracePt t="17339" x="10555288" y="3579813"/>
          <p14:tracePt t="17346" x="10518775" y="3579813"/>
          <p14:tracePt t="17353" x="10518775" y="3560763"/>
          <p14:tracePt t="17360" x="10499725" y="3560763"/>
          <p14:tracePt t="17374" x="10499725" y="3543300"/>
          <p14:tracePt t="17381" x="10482263" y="3543300"/>
          <p14:tracePt t="17486" x="10463213" y="3543300"/>
          <p14:tracePt t="18190" x="10518775" y="3543300"/>
          <p14:tracePt t="18197" x="10664825" y="3543300"/>
          <p14:tracePt t="18205" x="10774363" y="3543300"/>
          <p14:tracePt t="18210" x="10920413" y="3543300"/>
          <p14:tracePt t="18218" x="11066463" y="3543300"/>
          <p14:tracePt t="18224" x="11229975" y="3597275"/>
          <p14:tracePt t="18231" x="11412538" y="3633788"/>
          <p14:tracePt t="18239" x="11577638" y="3652838"/>
          <p14:tracePt t="18245" x="11760200" y="3706813"/>
          <p14:tracePt t="18253" x="11923713" y="3762375"/>
          <p14:tracePt t="18259" x="12069763" y="3779838"/>
          <p14:tracePt t="18266" x="12234863" y="3835400"/>
          <p14:tracePt t="18273" x="12398375" y="3889375"/>
          <p14:tracePt t="18280" x="12544425" y="3944938"/>
          <p14:tracePt t="18288" x="12746038" y="3981450"/>
          <p14:tracePt t="18294" x="12892088" y="4017963"/>
          <p14:tracePt t="18301" x="13092113" y="4054475"/>
          <p14:tracePt t="18308" x="13274675" y="4146550"/>
          <p14:tracePt t="18315" x="13439775" y="4164013"/>
          <p14:tracePt t="18323" x="13603288" y="4237038"/>
          <p14:tracePt t="18329" x="13785850" y="4292600"/>
          <p14:tracePt t="18338" x="13950950" y="4383088"/>
          <p14:tracePt t="18343" x="14116050" y="4456113"/>
          <p14:tracePt t="18350" x="14316075" y="4565650"/>
          <p14:tracePt t="18357" x="14462125" y="4657725"/>
          <p14:tracePt t="18364" x="14663738" y="4767263"/>
          <p14:tracePt t="18373" x="14827250" y="4857750"/>
          <p14:tracePt t="18378" x="14992350" y="4967288"/>
          <p14:tracePt t="18385" x="15155863" y="5076825"/>
          <p14:tracePt t="18392" x="15320963" y="5186363"/>
          <p14:tracePt t="18398" x="15447963" y="5259388"/>
          <p14:tracePt t="18406" x="15613063" y="5314950"/>
          <p14:tracePt t="18413" x="15740063" y="5387975"/>
          <p14:tracePt t="18420" x="15905163" y="5461000"/>
          <p14:tracePt t="18426" x="16051213" y="5514975"/>
          <p14:tracePt t="18434" x="16214725" y="5607050"/>
          <p14:tracePt t="18441" x="16343313" y="5680075"/>
          <p14:tracePt t="18447" x="16433800" y="5716588"/>
          <p14:tracePt t="18456" x="16562388" y="5789613"/>
          <p14:tracePt t="18461" x="16652875" y="5862638"/>
          <p14:tracePt t="18471" x="16725900" y="5935663"/>
          <p14:tracePt t="18476" x="16781463" y="5972175"/>
          <p14:tracePt t="18482" x="16854488" y="5991225"/>
          <p14:tracePt t="18490" x="16891000" y="6027738"/>
          <p14:tracePt t="18496" x="16927513" y="6045200"/>
          <p14:tracePt t="18504" x="16944975" y="6064250"/>
          <p14:tracePt t="18510" x="16964025" y="6064250"/>
          <p14:tracePt t="18524" x="16981488" y="6064250"/>
          <p14:tracePt t="18852" x="16871950" y="6081713"/>
          <p14:tracePt t="18859" x="16689388" y="6173788"/>
          <p14:tracePt t="18866" x="16452850" y="6191250"/>
          <p14:tracePt t="18873" x="16197263" y="6283325"/>
          <p14:tracePt t="18880" x="15905163" y="6356350"/>
          <p14:tracePt t="18887" x="15594013" y="6410325"/>
          <p14:tracePt t="18894" x="15338425" y="6465888"/>
          <p14:tracePt t="18901" x="15046325" y="6519863"/>
          <p14:tracePt t="18908" x="14773275" y="6611938"/>
          <p14:tracePt t="18914" x="14481175" y="6665913"/>
          <p14:tracePt t="18923" x="14225588" y="6757988"/>
          <p14:tracePt t="18928" x="13914438" y="6811963"/>
          <p14:tracePt t="18936" x="13695363" y="6884988"/>
          <p14:tracePt t="18943" x="13476288" y="6904038"/>
          <p14:tracePt t="18950" x="13201650" y="6958013"/>
          <p14:tracePt t="18957" x="13019088" y="6994525"/>
          <p14:tracePt t="18964" x="12800013" y="7013575"/>
          <p14:tracePt t="18971" x="12617450" y="7013575"/>
          <p14:tracePt t="18977" x="12453938" y="7050088"/>
          <p14:tracePt t="18985" x="12380913" y="7050088"/>
          <p14:tracePt t="18991" x="12271375" y="7050088"/>
          <p14:tracePt t="18998" x="12234863" y="7050088"/>
          <p14:tracePt t="19006" x="12198350" y="7050088"/>
          <p14:tracePt t="19012" x="12179300" y="7050088"/>
          <p14:tracePt t="19284" x="12106275" y="7050088"/>
          <p14:tracePt t="19291" x="12033250" y="7050088"/>
          <p14:tracePt t="19298" x="11923713" y="7050088"/>
          <p14:tracePt t="19307" x="11850688" y="7050088"/>
          <p14:tracePt t="19312" x="11777663" y="7050088"/>
          <p14:tracePt t="19320" x="11687175" y="7050088"/>
          <p14:tracePt t="19326" x="11668125" y="7050088"/>
          <p14:tracePt t="19333" x="11631613" y="7050088"/>
          <p14:tracePt t="19340" x="11614150" y="7050088"/>
          <p14:tracePt t="19347" x="11595100" y="7050088"/>
          <p14:tracePt t="19605" x="11577638" y="7031038"/>
          <p14:tracePt t="19682" x="11577638" y="7013575"/>
          <p14:tracePt t="19702" x="11577638" y="6994525"/>
          <p14:tracePt t="19723" x="11577638" y="6977063"/>
          <p14:tracePt t="20065" x="11650663" y="6940550"/>
          <p14:tracePt t="20072" x="11814175" y="6921500"/>
          <p14:tracePt t="20079" x="11979275" y="6867525"/>
          <p14:tracePt t="20086" x="12088813" y="6867525"/>
          <p14:tracePt t="20093" x="12234863" y="6848475"/>
          <p14:tracePt t="20100" x="12344400" y="6848475"/>
          <p14:tracePt t="20107" x="12471400" y="6848475"/>
          <p14:tracePt t="20114" x="12580938" y="6848475"/>
          <p14:tracePt t="20122" x="12653963" y="6848475"/>
          <p14:tracePt t="20128" x="12763500" y="6848475"/>
          <p14:tracePt t="20136" x="12855575" y="6848475"/>
          <p14:tracePt t="20142" x="12928600" y="6848475"/>
          <p14:tracePt t="20149" x="13019088" y="6848475"/>
          <p14:tracePt t="20156" x="13074650" y="6867525"/>
          <p14:tracePt t="20163" x="13165138" y="6867525"/>
          <p14:tracePt t="20170" x="13220700" y="6884988"/>
          <p14:tracePt t="20176" x="13257213" y="6884988"/>
          <p14:tracePt t="20183" x="13311188" y="6884988"/>
          <p14:tracePt t="20191" x="13330238" y="6884988"/>
          <p14:tracePt t="20197" x="13384213" y="6904038"/>
          <p14:tracePt t="20206" x="13403263" y="6904038"/>
          <p14:tracePt t="20211" x="13420725" y="6904038"/>
          <p14:tracePt t="20220" x="13457238" y="6904038"/>
          <p14:tracePt t="20229" x="13476288" y="6904038"/>
          <p14:tracePt t="20232" x="13512800" y="6904038"/>
          <p14:tracePt t="20240" x="13530263" y="6904038"/>
          <p14:tracePt t="20246" x="13566775" y="6904038"/>
          <p14:tracePt t="20253" x="13585825" y="6904038"/>
          <p14:tracePt t="20267" x="13622338" y="6904038"/>
          <p14:tracePt t="20274" x="13639800" y="6904038"/>
          <p14:tracePt t="20295" x="13658850" y="6904038"/>
          <p14:tracePt t="20338" x="13676313" y="6904038"/>
          <p14:tracePt t="20365" x="13695363" y="6904038"/>
          <p14:tracePt t="20386" x="13731875" y="6904038"/>
          <p14:tracePt t="20392" x="13768388" y="6904038"/>
          <p14:tracePt t="20400" x="13804900" y="6884988"/>
          <p14:tracePt t="20407" x="13822363" y="6884988"/>
          <p14:tracePt t="20413" x="13858875" y="6884988"/>
          <p14:tracePt t="20421" x="13895388" y="6867525"/>
          <p14:tracePt t="20427" x="13933488" y="6867525"/>
          <p14:tracePt t="20434" x="13950950" y="6867525"/>
          <p14:tracePt t="20441" x="13970000" y="6867525"/>
          <p14:tracePt t="20497" x="13970000" y="6848475"/>
          <p14:tracePt t="20505" x="13987463" y="6848475"/>
          <p14:tracePt t="20581" x="14006513" y="6848475"/>
          <p14:tracePt t="20589" x="14006513" y="6831013"/>
          <p14:tracePt t="20609" x="14023975" y="6811963"/>
          <p14:tracePt t="20637" x="14043025" y="6811963"/>
          <p14:tracePt t="20664" x="14043025" y="6794500"/>
          <p14:tracePt t="20678" x="14043025" y="6775450"/>
          <p14:tracePt t="20699" x="14043025" y="6757988"/>
          <p14:tracePt t="20713" x="14043025" y="6738938"/>
          <p14:tracePt t="20776" x="14043025" y="6721475"/>
          <p14:tracePt t="20818" x="14060488" y="6721475"/>
          <p14:tracePt t="20825" x="14060488" y="6702425"/>
          <p14:tracePt t="21333" x="14006513" y="6702425"/>
          <p14:tracePt t="21340" x="13841413" y="6757988"/>
          <p14:tracePt t="21347" x="13731875" y="6775450"/>
          <p14:tracePt t="21355" x="13566775" y="6794500"/>
          <p14:tracePt t="21361" x="13420725" y="6794500"/>
          <p14:tracePt t="21369" x="13238163" y="6831013"/>
          <p14:tracePt t="21376" x="13092113" y="6831013"/>
          <p14:tracePt t="21382" x="12855575" y="6831013"/>
          <p14:tracePt t="21390" x="12709525" y="6831013"/>
          <p14:tracePt t="21396" x="12526963" y="6831013"/>
          <p14:tracePt t="21405" x="12380913" y="6831013"/>
          <p14:tracePt t="21411" x="12198350" y="6831013"/>
          <p14:tracePt t="21418" x="12015788" y="6811963"/>
          <p14:tracePt t="21425" x="11833225" y="6811963"/>
          <p14:tracePt t="21432" x="11668125" y="6811963"/>
          <p14:tracePt t="21439" x="11449050" y="6794500"/>
          <p14:tracePt t="21446" x="11339513" y="6794500"/>
          <p14:tracePt t="21454" x="11193463" y="6757988"/>
          <p14:tracePt t="21459" x="11066463" y="6738938"/>
          <p14:tracePt t="21466" x="10956925" y="6721475"/>
          <p14:tracePt t="21473" x="10883900" y="6702425"/>
          <p14:tracePt t="21480" x="10810875" y="6702425"/>
          <p14:tracePt t="21489" x="10755313" y="6702425"/>
          <p14:tracePt t="21494" x="10682288" y="6702425"/>
          <p14:tracePt t="21501" x="10645775" y="6684963"/>
          <p14:tracePt t="21508" x="10609263" y="6665913"/>
          <p14:tracePt t="21515" x="10572750" y="6665913"/>
          <p14:tracePt t="21523" x="10536238" y="6648450"/>
          <p14:tracePt t="21537" x="10536238" y="6629400"/>
          <p14:tracePt t="21543" x="10518775" y="6629400"/>
          <p14:tracePt t="21592" x="10499725" y="6629400"/>
          <p14:tracePt t="21616" x="10482263" y="6611938"/>
          <p14:tracePt t="21620" x="10444163" y="6592888"/>
          <p14:tracePt t="21627" x="10407650" y="6556375"/>
          <p14:tracePt t="21639" x="10371138" y="6538913"/>
          <p14:tracePt t="21641" x="10334625" y="6519863"/>
          <p14:tracePt t="21647" x="10298113" y="6483350"/>
          <p14:tracePt t="21656" x="10261600" y="6483350"/>
          <p14:tracePt t="21662" x="10244138" y="6465888"/>
          <p14:tracePt t="21669" x="10225088" y="6465888"/>
          <p14:tracePt t="21676" x="10225088" y="6446838"/>
          <p14:tracePt t="21682" x="10207625" y="6446838"/>
          <p14:tracePt t="21724" x="10188575" y="6446838"/>
          <p14:tracePt t="21731" x="10188575" y="6429375"/>
          <p14:tracePt t="21766" x="10188575" y="6410325"/>
          <p14:tracePt t="21941" x="10188575" y="6429375"/>
          <p14:tracePt t="21947" x="10171113" y="6429375"/>
          <p14:tracePt t="21961" x="10171113" y="6446838"/>
          <p14:tracePt t="21968" x="10171113" y="6465888"/>
          <p14:tracePt t="22603" x="10298113" y="6465888"/>
          <p14:tracePt t="22610" x="10518775" y="6392863"/>
          <p14:tracePt t="22617" x="10774363" y="6373813"/>
          <p14:tracePt t="22623" x="11083925" y="6319838"/>
          <p14:tracePt t="22631" x="11449050" y="6246813"/>
          <p14:tracePt t="22640" x="11814175" y="6191250"/>
          <p14:tracePt t="22645" x="12325350" y="6154738"/>
          <p14:tracePt t="22653" x="12873038" y="6173788"/>
          <p14:tracePt t="22658" x="13493750" y="6246813"/>
          <p14:tracePt t="22665" x="14206538" y="6337300"/>
          <p14:tracePt t="22672" x="15028863" y="6556375"/>
          <p14:tracePt t="22679" x="15759113" y="6738938"/>
          <p14:tracePt t="22687" x="16579850" y="7013575"/>
          <p14:tracePt t="22693" x="17421225" y="7342188"/>
          <p14:tracePt t="22700" x="18132425" y="7688263"/>
          <p14:tracePt t="22707" x="18699163" y="7981950"/>
          <p14:tracePt t="22714" x="19264313" y="8218488"/>
          <p14:tracePt t="22722" x="19665950" y="8383588"/>
          <p14:tracePt t="22728" x="19921538" y="8510588"/>
          <p14:tracePt t="22735" x="20196175" y="8566150"/>
          <p14:tracePt t="22741" x="20378738" y="8620125"/>
          <p14:tracePt t="22749" x="20505738" y="8620125"/>
          <p14:tracePt t="22755" x="20561300" y="8620125"/>
          <p14:tracePt t="23026" x="20451763" y="8583613"/>
          <p14:tracePt t="23028" x="20342225" y="8547100"/>
          <p14:tracePt t="23035" x="20177125" y="8456613"/>
          <p14:tracePt t="23045" x="20013613" y="8401050"/>
          <p14:tracePt t="23049" x="19885025" y="8328025"/>
          <p14:tracePt t="23056" x="19721513" y="8255000"/>
          <p14:tracePt t="23063" x="19592925" y="8181975"/>
          <p14:tracePt t="23071" x="19483388" y="8128000"/>
          <p14:tracePt t="23077" x="19356388" y="8072438"/>
          <p14:tracePt t="23084" x="19264313" y="8035925"/>
          <p14:tracePt t="23091" x="19173825" y="7981950"/>
          <p14:tracePt t="23098" x="19100800" y="7945438"/>
          <p14:tracePt t="23107" x="19045238" y="7926388"/>
          <p14:tracePt t="23112" x="18991263" y="7908925"/>
          <p14:tracePt t="23120" x="18935700" y="7889875"/>
          <p14:tracePt t="23126" x="18899188" y="7872413"/>
          <p14:tracePt t="23133" x="18862675" y="7872413"/>
          <p14:tracePt t="23140" x="18826163" y="7853363"/>
          <p14:tracePt t="23146" x="18808700" y="7834313"/>
          <p14:tracePt t="23156" x="18789650" y="7834313"/>
          <p14:tracePt t="23161" x="18753138" y="7816850"/>
          <p14:tracePt t="23168" x="18753138" y="7797800"/>
          <p14:tracePt t="23175" x="18735675" y="7797800"/>
          <p14:tracePt t="23182" x="18716625" y="7797800"/>
          <p14:tracePt t="23189" x="18680113" y="7780338"/>
          <p14:tracePt t="23195" x="18680113" y="7761288"/>
          <p14:tracePt t="23203" x="18643600" y="7724775"/>
          <p14:tracePt t="23209" x="18626138" y="7724775"/>
          <p14:tracePt t="23216" x="18589625" y="7707313"/>
          <p14:tracePt t="23223" x="18570575" y="7670800"/>
          <p14:tracePt t="23231" x="18534063" y="7651750"/>
          <p14:tracePt t="23239" x="18516600" y="7634288"/>
          <p14:tracePt t="23244" x="18497550" y="7634288"/>
          <p14:tracePt t="23252" x="18480088" y="7615238"/>
          <p14:tracePt t="23265" x="18461038" y="7615238"/>
          <p14:tracePt t="23314" x="18461038" y="7597775"/>
          <p14:tracePt t="23342" x="18424525" y="7578725"/>
          <p14:tracePt t="23349" x="18334038" y="7524750"/>
          <p14:tracePt t="23356" x="18278475" y="7488238"/>
          <p14:tracePt t="23363" x="18168938" y="7396163"/>
          <p14:tracePt t="23371" x="18078450" y="7323138"/>
          <p14:tracePt t="23376" x="17949863" y="7213600"/>
          <p14:tracePt t="23383" x="17822863" y="7140575"/>
          <p14:tracePt t="23390" x="17767300" y="7104063"/>
          <p14:tracePt t="23397" x="17676813" y="7031038"/>
          <p14:tracePt t="23406" x="17640300" y="7013575"/>
          <p14:tracePt t="23411" x="17621250" y="6994525"/>
          <p14:tracePt t="23420" x="17603788" y="6994525"/>
          <p14:tracePt t="23439" x="17603788" y="7031038"/>
          <p14:tracePt t="23444" x="17603788" y="7050088"/>
          <p14:tracePt t="24045" x="17584738" y="7050088"/>
          <p14:tracePt t="24055" x="17530763" y="7050088"/>
          <p14:tracePt t="24060" x="17475200" y="7050088"/>
          <p14:tracePt t="24066" x="17383125" y="7050088"/>
          <p14:tracePt t="24073" x="17329150" y="7050088"/>
          <p14:tracePt t="24080" x="17273588" y="7050088"/>
          <p14:tracePt t="24088" x="17237075" y="7050088"/>
          <p14:tracePt t="24094" x="17164050" y="7031038"/>
          <p14:tracePt t="24108" x="17127538" y="7031038"/>
          <p14:tracePt t="24115" x="17091025" y="7031038"/>
          <p14:tracePt t="24122" x="17073563" y="7013575"/>
          <p14:tracePt t="24638" x="17110075" y="6994525"/>
          <p14:tracePt t="24645" x="17219613" y="6977063"/>
          <p14:tracePt t="24653" x="17346613" y="6921500"/>
          <p14:tracePt t="24659" x="17457738" y="6921500"/>
          <p14:tracePt t="24666" x="17621250" y="6904038"/>
          <p14:tracePt t="24673" x="17803813" y="6867525"/>
          <p14:tracePt t="24680" x="17986375" y="6811963"/>
          <p14:tracePt t="24688" x="18187988" y="6794500"/>
          <p14:tracePt t="24694" x="18407063" y="6757988"/>
          <p14:tracePt t="24703" x="18626138" y="6702425"/>
          <p14:tracePt t="24708" x="18826163" y="6684963"/>
          <p14:tracePt t="24715" x="19008725" y="6648450"/>
          <p14:tracePt t="24722" x="19137313" y="6629400"/>
          <p14:tracePt t="24729" x="19210338" y="6611938"/>
          <p14:tracePt t="24736" x="19264313" y="6611938"/>
          <p14:tracePt t="24743" x="19300825" y="6611938"/>
          <p14:tracePt t="24750" x="19319875" y="6611938"/>
          <p14:tracePt t="24757" x="19337338" y="6611938"/>
          <p14:tracePt t="24785" x="19356388" y="6611938"/>
          <p14:tracePt t="24837" x="19392900" y="6592888"/>
          <p14:tracePt t="24840" x="19392900" y="6575425"/>
          <p14:tracePt t="24847" x="19429413" y="6556375"/>
          <p14:tracePt t="24855" x="19429413" y="6538913"/>
          <p14:tracePt t="25740" x="19611975" y="6502400"/>
          <p14:tracePt t="25747" x="19904075" y="6429375"/>
          <p14:tracePt t="25755" x="20140613" y="6410325"/>
          <p14:tracePt t="25761" x="20432713" y="6356350"/>
          <p14:tracePt t="25770" x="20688300" y="6319838"/>
          <p14:tracePt t="25775" x="21018500" y="6319838"/>
          <p14:tracePt t="25782" x="21310600" y="6319838"/>
          <p14:tracePt t="25789" x="21639213" y="6319838"/>
          <p14:tracePt t="25796" x="21894800" y="6337300"/>
          <p14:tracePt t="25803" x="22186900" y="6356350"/>
          <p14:tracePt t="25810" x="22442488" y="6410325"/>
          <p14:tracePt t="25816" x="22734588" y="6446838"/>
          <p14:tracePt t="25823" x="23080663" y="6502400"/>
          <p14:tracePt t="25830" x="23336250" y="6538913"/>
          <p14:tracePt t="25839" x="23591838" y="6629400"/>
          <p14:tracePt t="25844" x="23866475" y="6648450"/>
          <p14:tracePt t="25852" x="24158575" y="67389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6C9201-A36F-FC46-A5BC-1AE40CBAF56A}"/>
              </a:ext>
            </a:extLst>
          </p:cNvPr>
          <p:cNvSpPr/>
          <p:nvPr/>
        </p:nvSpPr>
        <p:spPr>
          <a:xfrm rot="10800000" flipV="1">
            <a:off x="-6" y="0"/>
            <a:ext cx="10286731" cy="4394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D02989-42D9-BC4B-857E-02D69377B6C2}"/>
              </a:ext>
            </a:extLst>
          </p:cNvPr>
          <p:cNvGrpSpPr/>
          <p:nvPr/>
        </p:nvGrpSpPr>
        <p:grpSpPr>
          <a:xfrm>
            <a:off x="190638" y="12590"/>
            <a:ext cx="10286732" cy="4962493"/>
            <a:chOff x="3477074" y="-896763"/>
            <a:chExt cx="7792957" cy="49624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5010F2-2026-3F40-B7FB-0BE41FBB3B94}"/>
                </a:ext>
              </a:extLst>
            </p:cNvPr>
            <p:cNvSpPr txBox="1"/>
            <p:nvPr/>
          </p:nvSpPr>
          <p:spPr>
            <a:xfrm>
              <a:off x="3477074" y="-896763"/>
              <a:ext cx="7792957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Montserrat SemiBold" pitchFamily="2" charset="77"/>
                  <a:ea typeface="Roboto Medium" panose="02000000000000000000" pitchFamily="2" charset="0"/>
                  <a:cs typeface="Poppins Medium" pitchFamily="2" charset="77"/>
                </a:rPr>
                <a:t>Method for Fixing Data Errors</a:t>
              </a:r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E01B2830-B7DF-CB41-BF69-6F862DE14291}"/>
                </a:ext>
              </a:extLst>
            </p:cNvPr>
            <p:cNvSpPr txBox="1">
              <a:spLocks/>
            </p:cNvSpPr>
            <p:nvPr/>
          </p:nvSpPr>
          <p:spPr>
            <a:xfrm>
              <a:off x="3605974" y="-328947"/>
              <a:ext cx="6392017" cy="4394677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Drop unused column</a:t>
              </a:r>
            </a:p>
            <a:p>
              <a:pPr marL="457200" indent="-4572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Imputing missing values using statistics: </a:t>
              </a:r>
              <a:r>
                <a:rPr lang="en-US" sz="18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df</a:t>
              </a:r>
              <a:r>
                <a:rPr lang="en-US" sz="1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[‘column name’].</a:t>
              </a:r>
              <a:r>
                <a:rPr lang="en-US" sz="18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fillna</a:t>
              </a:r>
              <a:r>
                <a:rPr lang="en-US" sz="1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()</a:t>
              </a:r>
            </a:p>
            <a:p>
              <a:pPr marL="457200" indent="-4572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 from the most common  population demographics/feature </a:t>
              </a:r>
              <a:r>
                <a:rPr lang="en-US" sz="18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e.g</a:t>
              </a:r>
              <a:r>
                <a:rPr lang="en-US" sz="1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: mode</a:t>
              </a:r>
            </a:p>
            <a:p>
              <a:pPr marL="457200" indent="-4572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Using statistics to define normal data and identify outliers</a:t>
              </a:r>
            </a:p>
            <a:p>
              <a:pPr marL="457200" indent="-4572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Categorical features require cleaning: </a:t>
              </a:r>
              <a:r>
                <a:rPr lang="en-US" sz="18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df</a:t>
              </a:r>
              <a:r>
                <a:rPr lang="en-US" sz="1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[‘column name’].replace()</a:t>
              </a:r>
            </a:p>
            <a:p>
              <a:pPr marL="457200" indent="-4572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Convert data type: Strings to numerical</a:t>
              </a:r>
            </a:p>
            <a:p>
              <a:pPr marL="457200" indent="-4572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662C886-3F78-08D1-9DEB-3A74D4362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9056" y="2760277"/>
            <a:ext cx="745194" cy="914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C85BB-2146-D7F8-0CC3-7288852AE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323" y="4703280"/>
            <a:ext cx="5965236" cy="928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462624-8BAE-9ACE-F400-08EEFEC34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4322" y="418979"/>
            <a:ext cx="9149385" cy="1606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AAB711-E6A5-F9E7-868F-6419BF2A3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6686" y="2773055"/>
            <a:ext cx="5706353" cy="1018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DDFF32-736B-476A-41A6-BFCEFB3AB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4209" y="2652634"/>
            <a:ext cx="5706353" cy="14836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B5FE0A-E43E-09C6-0C40-CF6AABE53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0559" y="4285112"/>
            <a:ext cx="745194" cy="914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A2B6F4-1F02-34C8-5040-9471BEBCF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68152" y="4510442"/>
            <a:ext cx="6124575" cy="8858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24E669-FE96-4E1A-E794-C7645A36BC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526" y="4843765"/>
            <a:ext cx="10035157" cy="30259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3E59BF-31C1-F242-944A-AA5EAA1B5F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8649" y="5946569"/>
            <a:ext cx="6011910" cy="1822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A0D679-4EFE-F3EC-BF85-1FF14C0E9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9015" y="6163908"/>
            <a:ext cx="745194" cy="9143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5C2D42-BE55-8A4C-1BAE-CE63C74E4D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52095" y="8270214"/>
            <a:ext cx="6396825" cy="14836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6371D3-56DD-E414-EE9F-DBE6B8D01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96686" y="8480535"/>
            <a:ext cx="5453775" cy="15773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87857F-094E-92D5-A8A5-F8EE6E95A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9015" y="8624175"/>
            <a:ext cx="745194" cy="9143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6C1B2B9-F62A-A4D9-6A80-4F49B3FABB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68152" y="5946569"/>
            <a:ext cx="6210300" cy="1905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0A2D48D-0E61-FF77-6C7B-58306E18B8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168" y="9098372"/>
            <a:ext cx="10028557" cy="3564906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B777A868-378B-7552-C1AD-8CEBDE079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2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24"/>
    </mc:Choice>
    <mc:Fallback xmlns="">
      <p:transition spd="slow" advTm="60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7" x="8655050" y="4986338"/>
          <p14:tracePt t="528" x="8637588" y="5022850"/>
          <p14:tracePt t="536" x="8564563" y="5113338"/>
          <p14:tracePt t="541" x="8472488" y="5222875"/>
          <p14:tracePt t="550" x="8382000" y="5314950"/>
          <p14:tracePt t="556" x="8308975" y="5387975"/>
          <p14:tracePt t="563" x="8216900" y="5461000"/>
          <p14:tracePt t="571" x="8126413" y="5534025"/>
          <p14:tracePt t="576" x="8053388" y="5570538"/>
          <p14:tracePt t="585" x="7980363" y="5607050"/>
          <p14:tracePt t="590" x="7907338" y="5680075"/>
          <p14:tracePt t="597" x="7851775" y="5716588"/>
          <p14:tracePt t="605" x="7761288" y="5789613"/>
          <p14:tracePt t="611" x="7669213" y="5826125"/>
          <p14:tracePt t="621" x="7578725" y="5881688"/>
          <p14:tracePt t="625" x="7486650" y="5918200"/>
          <p14:tracePt t="633" x="7323138" y="5972175"/>
          <p14:tracePt t="640" x="7194550" y="6027738"/>
          <p14:tracePt t="646" x="7121525" y="6064250"/>
          <p14:tracePt t="653" x="6994525" y="6118225"/>
          <p14:tracePt t="660" x="6865938" y="6173788"/>
          <p14:tracePt t="669" x="6737350" y="6191250"/>
          <p14:tracePt t="674" x="6664325" y="6227763"/>
          <p14:tracePt t="681" x="6573838" y="6283325"/>
          <p14:tracePt t="693" x="6500813" y="6283325"/>
          <p14:tracePt t="695" x="6427788" y="6319838"/>
          <p14:tracePt t="703" x="6391275" y="6337300"/>
          <p14:tracePt t="709" x="6335713" y="6356350"/>
          <p14:tracePt t="716" x="6299200" y="6373813"/>
          <p14:tracePt t="723" x="6299200" y="6392863"/>
          <p14:tracePt t="730" x="6281738" y="6392863"/>
          <p14:tracePt t="737" x="6262688" y="6410325"/>
          <p14:tracePt t="744" x="6262688" y="6429375"/>
          <p14:tracePt t="786" x="6245225" y="6429375"/>
          <p14:tracePt t="793" x="6226175" y="6446838"/>
          <p14:tracePt t="799" x="6189663" y="6465888"/>
          <p14:tracePt t="807" x="6153150" y="6502400"/>
          <p14:tracePt t="814" x="6116638" y="6502400"/>
          <p14:tracePt t="821" x="6080125" y="6538913"/>
          <p14:tracePt t="827" x="6062663" y="6538913"/>
          <p14:tracePt t="836" x="6043613" y="6556375"/>
          <p14:tracePt t="850" x="6043613" y="6575425"/>
          <p14:tracePt t="870" x="6026150" y="6575425"/>
          <p14:tracePt t="876" x="6007100" y="6611938"/>
          <p14:tracePt t="884" x="5989638" y="6629400"/>
          <p14:tracePt t="890" x="5970588" y="6648450"/>
          <p14:tracePt t="897" x="5970588" y="6684963"/>
          <p14:tracePt t="903" x="5953125" y="6684963"/>
          <p14:tracePt t="2340" x="5953125" y="6665913"/>
          <p14:tracePt t="2347" x="5953125" y="6648450"/>
          <p14:tracePt t="2354" x="5953125" y="6629400"/>
          <p14:tracePt t="2369" x="5970588" y="6611938"/>
          <p14:tracePt t="2375" x="6007100" y="6592888"/>
          <p14:tracePt t="2384" x="6043613" y="6592888"/>
          <p14:tracePt t="2389" x="6080125" y="6592888"/>
          <p14:tracePt t="2396" x="6135688" y="6592888"/>
          <p14:tracePt t="2403" x="6189663" y="6592888"/>
          <p14:tracePt t="2410" x="6281738" y="6592888"/>
          <p14:tracePt t="2418" x="6335713" y="6611938"/>
          <p14:tracePt t="2424" x="6391275" y="6629400"/>
          <p14:tracePt t="2431" x="6445250" y="6629400"/>
          <p14:tracePt t="2438" x="6518275" y="6648450"/>
          <p14:tracePt t="2445" x="6573838" y="6648450"/>
          <p14:tracePt t="2452" x="6610350" y="6648450"/>
          <p14:tracePt t="2459" x="6627813" y="6648450"/>
          <p14:tracePt t="2466" x="6646863" y="6648450"/>
          <p14:tracePt t="3742" x="6573838" y="6648450"/>
          <p14:tracePt t="3748" x="6464300" y="6648450"/>
          <p14:tracePt t="3755" x="6354763" y="6648450"/>
          <p14:tracePt t="3762" x="6208713" y="6648450"/>
          <p14:tracePt t="3770" x="6043613" y="6648450"/>
          <p14:tracePt t="3776" x="5897563" y="6648450"/>
          <p14:tracePt t="3784" x="5751513" y="6648450"/>
          <p14:tracePt t="3790" x="5605463" y="6648450"/>
          <p14:tracePt t="3797" x="5495925" y="6648450"/>
          <p14:tracePt t="3804" x="5405438" y="6648450"/>
          <p14:tracePt t="3811" x="5295900" y="6648450"/>
          <p14:tracePt t="3819" x="5222875" y="6648450"/>
          <p14:tracePt t="3825" x="5130800" y="6648450"/>
          <p14:tracePt t="3833" x="5076825" y="6648450"/>
          <p14:tracePt t="3839" x="5021263" y="6648450"/>
          <p14:tracePt t="3846" x="4930775" y="6665913"/>
          <p14:tracePt t="3853" x="4875213" y="6665913"/>
          <p14:tracePt t="3860" x="4821238" y="6684963"/>
          <p14:tracePt t="3869" x="4784725" y="6684963"/>
          <p14:tracePt t="3874" x="4748213" y="6684963"/>
          <p14:tracePt t="3881" x="4711700" y="6702425"/>
          <p14:tracePt t="3892" x="4675188" y="6702425"/>
          <p14:tracePt t="3923" x="4656138" y="6702425"/>
          <p14:tracePt t="4515" x="4619625" y="6702425"/>
          <p14:tracePt t="4522" x="4565650" y="6702425"/>
          <p14:tracePt t="4529" x="4529138" y="6702425"/>
          <p14:tracePt t="4536" x="4492625" y="6702425"/>
          <p14:tracePt t="4543" x="4456113" y="6721475"/>
          <p14:tracePt t="4551" x="4419600" y="6721475"/>
          <p14:tracePt t="4557" x="4400550" y="6721475"/>
          <p14:tracePt t="4564" x="4364038" y="6721475"/>
          <p14:tracePt t="4571" x="4346575" y="6738938"/>
          <p14:tracePt t="4578" x="4327525" y="6738938"/>
          <p14:tracePt t="4585" x="4310063" y="6738938"/>
          <p14:tracePt t="4608" x="4291013" y="6738938"/>
          <p14:tracePt t="4676" x="4291013" y="6757988"/>
          <p14:tracePt t="4689" x="4273550" y="6757988"/>
          <p14:tracePt t="4808" x="4273550" y="6775450"/>
          <p14:tracePt t="4822" x="4327525" y="6775450"/>
          <p14:tracePt t="4829" x="4383088" y="6775450"/>
          <p14:tracePt t="4836" x="4473575" y="6775450"/>
          <p14:tracePt t="4843" x="4546600" y="6775450"/>
          <p14:tracePt t="4851" x="4656138" y="6794500"/>
          <p14:tracePt t="4857" x="4748213" y="6811963"/>
          <p14:tracePt t="4864" x="4875213" y="6848475"/>
          <p14:tracePt t="4871" x="4948238" y="6867525"/>
          <p14:tracePt t="4878" x="5057775" y="6867525"/>
          <p14:tracePt t="4885" x="5149850" y="6867525"/>
          <p14:tracePt t="4892" x="5222875" y="6867525"/>
          <p14:tracePt t="4900" x="5295900" y="6867525"/>
          <p14:tracePt t="4906" x="5349875" y="6867525"/>
          <p14:tracePt t="4913" x="5405438" y="6867525"/>
          <p14:tracePt t="4920" x="5441950" y="6867525"/>
          <p14:tracePt t="4927" x="5478463" y="6867525"/>
          <p14:tracePt t="4941" x="5495925" y="6867525"/>
          <p14:tracePt t="4962" x="5514975" y="6867525"/>
          <p14:tracePt t="5010" x="5514975" y="6884988"/>
          <p14:tracePt t="5059" x="5514975" y="6904038"/>
          <p14:tracePt t="5114" x="5514975" y="6884988"/>
          <p14:tracePt t="5121" x="5495925" y="6884988"/>
          <p14:tracePt t="5128" x="5495925" y="6867525"/>
          <p14:tracePt t="5665" x="5459413" y="6867525"/>
          <p14:tracePt t="5672" x="5386388" y="6867525"/>
          <p14:tracePt t="5679" x="5295900" y="6867525"/>
          <p14:tracePt t="5686" x="5222875" y="6867525"/>
          <p14:tracePt t="5693" x="5094288" y="6848475"/>
          <p14:tracePt t="5702" x="4984750" y="6811963"/>
          <p14:tracePt t="5707" x="4894263" y="6794500"/>
          <p14:tracePt t="5714" x="4784725" y="6775450"/>
          <p14:tracePt t="5721" x="4692650" y="6757988"/>
          <p14:tracePt t="5728" x="4583113" y="6738938"/>
          <p14:tracePt t="5735" x="4456113" y="6684963"/>
          <p14:tracePt t="5742" x="4364038" y="6684963"/>
          <p14:tracePt t="5750" x="4254500" y="6665913"/>
          <p14:tracePt t="5756" x="4144963" y="6629400"/>
          <p14:tracePt t="5763" x="4017963" y="6592888"/>
          <p14:tracePt t="5770" x="3871913" y="6592888"/>
          <p14:tracePt t="5777" x="3762375" y="6592888"/>
          <p14:tracePt t="5785" x="3633788" y="6556375"/>
          <p14:tracePt t="5791" x="3487738" y="6538913"/>
          <p14:tracePt t="5799" x="3395663" y="6519863"/>
          <p14:tracePt t="5805" x="3268663" y="6483350"/>
          <p14:tracePt t="5812" x="3195638" y="6483350"/>
          <p14:tracePt t="5819" x="3103563" y="6465888"/>
          <p14:tracePt t="5826" x="3030538" y="6446838"/>
          <p14:tracePt t="5834" x="2976563" y="6446838"/>
          <p14:tracePt t="5840" x="2903538" y="6446838"/>
          <p14:tracePt t="5847" x="2847975" y="6429375"/>
          <p14:tracePt t="5854" x="2811463" y="6429375"/>
          <p14:tracePt t="5861" x="2757488" y="6429375"/>
          <p14:tracePt t="5869" x="2701925" y="6410325"/>
          <p14:tracePt t="5875" x="2665413" y="6410325"/>
          <p14:tracePt t="5882" x="2647950" y="6410325"/>
          <p14:tracePt t="5889" x="2611438" y="6410325"/>
          <p14:tracePt t="5903" x="2592388" y="6410325"/>
          <p14:tracePt t="5931" x="2574925" y="6410325"/>
          <p14:tracePt t="6502" x="2555875" y="6410325"/>
          <p14:tracePt t="6509" x="2555875" y="6373813"/>
          <p14:tracePt t="6517" x="2519363" y="6337300"/>
          <p14:tracePt t="6523" x="2501900" y="6300788"/>
          <p14:tracePt t="6530" x="2482850" y="6264275"/>
          <p14:tracePt t="6537" x="2482850" y="6246813"/>
          <p14:tracePt t="6544" x="2446338" y="6191250"/>
          <p14:tracePt t="6558" x="2392363" y="6154738"/>
          <p14:tracePt t="6566" x="2392363" y="6137275"/>
          <p14:tracePt t="6572" x="2392363" y="6118225"/>
          <p14:tracePt t="6607" x="2373313" y="6118225"/>
          <p14:tracePt t="6614" x="2355850" y="6118225"/>
          <p14:tracePt t="6621" x="2336800" y="6118225"/>
          <p14:tracePt t="6628" x="2282825" y="6118225"/>
          <p14:tracePt t="6635" x="2227263" y="6118225"/>
          <p14:tracePt t="6642" x="2154238" y="6118225"/>
          <p14:tracePt t="6650" x="2063750" y="6118225"/>
          <p14:tracePt t="6656" x="1954213" y="6118225"/>
          <p14:tracePt t="6663" x="1844675" y="6118225"/>
          <p14:tracePt t="6670" x="1735138" y="6118225"/>
          <p14:tracePt t="6677" x="1606550" y="6137275"/>
          <p14:tracePt t="6685" x="1497013" y="6154738"/>
          <p14:tracePt t="6690" x="1370013" y="6154738"/>
          <p14:tracePt t="6698" x="1314450" y="6173788"/>
          <p14:tracePt t="6705" x="1260475" y="6173788"/>
          <p14:tracePt t="6712" x="1204913" y="6173788"/>
          <p14:tracePt t="6719" x="1168400" y="6191250"/>
          <p14:tracePt t="6725" x="1150938" y="6191250"/>
          <p14:tracePt t="6734" x="1131888" y="6191250"/>
          <p14:tracePt t="6788" x="1131888" y="6227763"/>
          <p14:tracePt t="6795" x="1150938" y="6264275"/>
          <p14:tracePt t="6802" x="1204913" y="6300788"/>
          <p14:tracePt t="6809" x="1241425" y="6337300"/>
          <p14:tracePt t="6817" x="1370013" y="6392863"/>
          <p14:tracePt t="6823" x="1516063" y="6446838"/>
          <p14:tracePt t="6830" x="1679575" y="6446838"/>
          <p14:tracePt t="6837" x="1862138" y="6446838"/>
          <p14:tracePt t="6844" x="2081213" y="6446838"/>
          <p14:tracePt t="6852" x="2263775" y="6446838"/>
          <p14:tracePt t="6858" x="2446338" y="6429375"/>
          <p14:tracePt t="6867" x="2628900" y="6410325"/>
          <p14:tracePt t="6872" x="2794000" y="6356350"/>
          <p14:tracePt t="6879" x="2940050" y="6356350"/>
          <p14:tracePt t="6886" x="3103563" y="6300788"/>
          <p14:tracePt t="6892" x="3213100" y="6283325"/>
          <p14:tracePt t="6900" x="3305175" y="6246813"/>
          <p14:tracePt t="6906" x="3378200" y="6246813"/>
          <p14:tracePt t="6913" x="3414713" y="6246813"/>
          <p14:tracePt t="6920" x="3451225" y="6246813"/>
          <p14:tracePt t="6927" x="3468688" y="6246813"/>
          <p14:tracePt t="6935" x="3487738" y="6246813"/>
          <p14:tracePt t="6941" x="3506788" y="6246813"/>
          <p14:tracePt t="6966" x="3524250" y="6246813"/>
          <p14:tracePt t="7039" x="3506788" y="6246813"/>
          <p14:tracePt t="7046" x="3468688" y="6246813"/>
          <p14:tracePt t="7053" x="3395663" y="6246813"/>
          <p14:tracePt t="7060" x="3286125" y="6264275"/>
          <p14:tracePt t="7067" x="3159125" y="6283325"/>
          <p14:tracePt t="7073" x="3049588" y="6300788"/>
          <p14:tracePt t="7081" x="2921000" y="6337300"/>
          <p14:tracePt t="7088" x="2774950" y="6356350"/>
          <p14:tracePt t="7095" x="2574925" y="6392863"/>
          <p14:tracePt t="7102" x="2428875" y="6429375"/>
          <p14:tracePt t="7109" x="2246313" y="6429375"/>
          <p14:tracePt t="7117" x="2081213" y="6465888"/>
          <p14:tracePt t="7123" x="1935163" y="6519863"/>
          <p14:tracePt t="7134" x="1808163" y="6538913"/>
          <p14:tracePt t="7137" x="1735138" y="6538913"/>
          <p14:tracePt t="7143" x="1662113" y="6556375"/>
          <p14:tracePt t="7158" x="1643063" y="6575425"/>
          <p14:tracePt t="7179" x="1643063" y="6592888"/>
          <p14:tracePt t="7186" x="1662113" y="6592888"/>
          <p14:tracePt t="7193" x="1716088" y="6611938"/>
          <p14:tracePt t="7201" x="1825625" y="6629400"/>
          <p14:tracePt t="7206" x="1954213" y="6684963"/>
          <p14:tracePt t="7213" x="2136775" y="6702425"/>
          <p14:tracePt t="7220" x="2319338" y="6702425"/>
          <p14:tracePt t="7227" x="2538413" y="6702425"/>
          <p14:tracePt t="7236" x="2757488" y="6702425"/>
          <p14:tracePt t="7241" x="2976563" y="6702425"/>
          <p14:tracePt t="7250" x="3232150" y="6702425"/>
          <p14:tracePt t="7255" x="3506788" y="6665913"/>
          <p14:tracePt t="7262" x="3725863" y="6629400"/>
          <p14:tracePt t="7269" x="3944938" y="6611938"/>
          <p14:tracePt t="7276" x="4144963" y="6575425"/>
          <p14:tracePt t="7284" x="4254500" y="6556375"/>
          <p14:tracePt t="7290" x="4383088" y="6538913"/>
          <p14:tracePt t="7297" x="4437063" y="6519863"/>
          <p14:tracePt t="7304" x="4492625" y="6519863"/>
          <p14:tracePt t="7319" x="4510088" y="6519863"/>
          <p14:tracePt t="7325" x="4529138" y="6519863"/>
          <p14:tracePt t="7368" x="4510088" y="6519863"/>
          <p14:tracePt t="7374" x="4473575" y="6519863"/>
          <p14:tracePt t="7380" x="4419600" y="6538913"/>
          <p14:tracePt t="7388" x="4364038" y="6538913"/>
          <p14:tracePt t="7395" x="4254500" y="6556375"/>
          <p14:tracePt t="7402" x="4127500" y="6575425"/>
          <p14:tracePt t="7408" x="3981450" y="6575425"/>
          <p14:tracePt t="7416" x="3816350" y="6629400"/>
          <p14:tracePt t="7423" x="3633788" y="6665913"/>
          <p14:tracePt t="7435" x="3451225" y="6684963"/>
          <p14:tracePt t="7436" x="3286125" y="6738938"/>
          <p14:tracePt t="7443" x="3122613" y="6794500"/>
          <p14:tracePt t="7452" x="3067050" y="6811963"/>
          <p14:tracePt t="7457" x="2976563" y="6848475"/>
          <p14:tracePt t="7465" x="2921000" y="6867525"/>
          <p14:tracePt t="7471" x="2903538" y="6867525"/>
          <p14:tracePt t="7479" x="2867025" y="6867525"/>
          <p14:tracePt t="7534" x="2884488" y="6867525"/>
          <p14:tracePt t="7541" x="2903538" y="6867525"/>
          <p14:tracePt t="7548" x="2957513" y="6867525"/>
          <p14:tracePt t="7555" x="3013075" y="6811963"/>
          <p14:tracePt t="7562" x="3067050" y="6811963"/>
          <p14:tracePt t="7569" x="3195638" y="6775450"/>
          <p14:tracePt t="7576" x="3341688" y="6721475"/>
          <p14:tracePt t="7585" x="3506788" y="6702425"/>
          <p14:tracePt t="7590" x="3689350" y="6648450"/>
          <p14:tracePt t="7597" x="3852863" y="6611938"/>
          <p14:tracePt t="7604" x="4035425" y="6592888"/>
          <p14:tracePt t="7611" x="4200525" y="6556375"/>
          <p14:tracePt t="7618" x="4346575" y="6556375"/>
          <p14:tracePt t="7625" x="4492625" y="6556375"/>
          <p14:tracePt t="7633" x="4638675" y="6575425"/>
          <p14:tracePt t="7639" x="4765675" y="6592888"/>
          <p14:tracePt t="7646" x="4838700" y="6592888"/>
          <p14:tracePt t="7653" x="4894263" y="6592888"/>
          <p14:tracePt t="7659" x="4911725" y="6592888"/>
          <p14:tracePt t="7668" x="4911725" y="6611938"/>
          <p14:tracePt t="7673" x="4930775" y="6611938"/>
          <p14:tracePt t="7717" x="4911725" y="6629400"/>
          <p14:tracePt t="7722" x="4894263" y="6629400"/>
          <p14:tracePt t="7729" x="4838700" y="6648450"/>
          <p14:tracePt t="7736" x="4765675" y="6648450"/>
          <p14:tracePt t="7743" x="4675188" y="6648450"/>
          <p14:tracePt t="7751" x="4602163" y="6665913"/>
          <p14:tracePt t="7757" x="4492625" y="6665913"/>
          <p14:tracePt t="7766" x="4364038" y="6665913"/>
          <p14:tracePt t="7771" x="4254500" y="6665913"/>
          <p14:tracePt t="7778" x="4144963" y="6684963"/>
          <p14:tracePt t="7785" x="4054475" y="6684963"/>
          <p14:tracePt t="7796" x="3981450" y="6702425"/>
          <p14:tracePt t="7801" x="3908425" y="6721475"/>
          <p14:tracePt t="7806" x="3871913" y="6721475"/>
          <p14:tracePt t="7820" x="3871913" y="6738938"/>
          <p14:tracePt t="7904" x="3889375" y="6738938"/>
          <p14:tracePt t="7910" x="3962400" y="6738938"/>
          <p14:tracePt t="7918" x="4017963" y="6721475"/>
          <p14:tracePt t="7924" x="4090988" y="6702425"/>
          <p14:tracePt t="7933" x="4217988" y="6684963"/>
          <p14:tracePt t="7938" x="4291013" y="6684963"/>
          <p14:tracePt t="7951" x="4383088" y="6684963"/>
          <p14:tracePt t="7953" x="4492625" y="6665913"/>
          <p14:tracePt t="7959" x="4583113" y="6665913"/>
          <p14:tracePt t="7967" x="4638675" y="6665913"/>
          <p14:tracePt t="7973" x="4656138" y="6665913"/>
          <p14:tracePt t="7980" x="4675188" y="6665913"/>
          <p14:tracePt t="7994" x="4692650" y="6665913"/>
          <p14:tracePt t="11400" x="4675188" y="6629400"/>
          <p14:tracePt t="11404" x="4619625" y="6592888"/>
          <p14:tracePt t="11411" x="4583113" y="6556375"/>
          <p14:tracePt t="11421" x="4546600" y="6502400"/>
          <p14:tracePt t="11425" x="4510088" y="6483350"/>
          <p14:tracePt t="11434" x="4456113" y="6429375"/>
          <p14:tracePt t="11439" x="4400550" y="6392863"/>
          <p14:tracePt t="11446" x="4364038" y="6337300"/>
          <p14:tracePt t="11453" x="4327525" y="6300788"/>
          <p14:tracePt t="11460" x="4291013" y="6264275"/>
          <p14:tracePt t="11468" x="4254500" y="6246813"/>
          <p14:tracePt t="11474" x="4237038" y="6210300"/>
          <p14:tracePt t="11482" x="4237038" y="6191250"/>
          <p14:tracePt t="11488" x="4217988" y="6191250"/>
          <p14:tracePt t="11495" x="4200525" y="6191250"/>
          <p14:tracePt t="11502" x="4200525" y="6173788"/>
          <p14:tracePt t="11557" x="4200525" y="6154738"/>
          <p14:tracePt t="11613" x="4181475" y="6154738"/>
          <p14:tracePt t="11627" x="4181475" y="6137275"/>
          <p14:tracePt t="11711" x="4181475" y="6118225"/>
          <p14:tracePt t="12067" x="4200525" y="6118225"/>
          <p14:tracePt t="12074" x="4217988" y="6137275"/>
          <p14:tracePt t="12082" x="4237038" y="6137275"/>
          <p14:tracePt t="12148" x="4254500" y="6137275"/>
          <p14:tracePt t="12235" x="4273550" y="6137275"/>
          <p14:tracePt t="12987" x="4217988" y="6137275"/>
          <p14:tracePt t="12994" x="4108450" y="6137275"/>
          <p14:tracePt t="13001" x="4017963" y="6137275"/>
          <p14:tracePt t="13008" x="3908425" y="6137275"/>
          <p14:tracePt t="13017" x="3798888" y="6118225"/>
          <p14:tracePt t="13022" x="3670300" y="6100763"/>
          <p14:tracePt t="13030" x="3560763" y="6045200"/>
          <p14:tracePt t="13036" x="3432175" y="6027738"/>
          <p14:tracePt t="13043" x="3305175" y="5972175"/>
          <p14:tracePt t="13052" x="3195638" y="5954713"/>
          <p14:tracePt t="13057" x="3030538" y="5899150"/>
          <p14:tracePt t="13064" x="2903538" y="5843588"/>
          <p14:tracePt t="13071" x="2830513" y="5826125"/>
          <p14:tracePt t="13078" x="2738438" y="5807075"/>
          <p14:tracePt t="13085" x="2647950" y="5770563"/>
          <p14:tracePt t="13092" x="2574925" y="5770563"/>
          <p14:tracePt t="13100" x="2501900" y="5753100"/>
          <p14:tracePt t="13106" x="2465388" y="5734050"/>
          <p14:tracePt t="13114" x="2392363" y="5734050"/>
          <p14:tracePt t="13120" x="2319338" y="5697538"/>
          <p14:tracePt t="13127" x="2263775" y="5680075"/>
          <p14:tracePt t="13134" x="2190750" y="5680075"/>
          <p14:tracePt t="13141" x="2117725" y="5661025"/>
          <p14:tracePt t="13149" x="2063750" y="5661025"/>
          <p14:tracePt t="13155" x="2008188" y="5643563"/>
          <p14:tracePt t="13162" x="1954213" y="5624513"/>
          <p14:tracePt t="13170" x="1917700" y="5624513"/>
          <p14:tracePt t="13176" x="1844675" y="5607050"/>
          <p14:tracePt t="13184" x="1808163" y="5607050"/>
          <p14:tracePt t="13190" x="1789113" y="5607050"/>
          <p14:tracePt t="13198" x="1771650" y="5607050"/>
          <p14:tracePt t="13204" x="1752600" y="5607050"/>
          <p14:tracePt t="13211" x="1735138" y="5607050"/>
          <p14:tracePt t="13281" x="1698625" y="5607050"/>
          <p14:tracePt t="13288" x="1679575" y="5607050"/>
          <p14:tracePt t="13295" x="1662113" y="5607050"/>
          <p14:tracePt t="13302" x="1643063" y="5607050"/>
          <p14:tracePt t="13308" x="1625600" y="5607050"/>
          <p14:tracePt t="13317" x="1606550" y="5607050"/>
          <p14:tracePt t="13330" x="1589088" y="5607050"/>
          <p14:tracePt t="13804" x="1570038" y="5607050"/>
          <p14:tracePt t="13811" x="1552575" y="5607050"/>
          <p14:tracePt t="13818" x="1533525" y="5607050"/>
          <p14:tracePt t="13825" x="1516063" y="5607050"/>
          <p14:tracePt t="13833" x="1479550" y="5607050"/>
          <p14:tracePt t="13839" x="1460500" y="5607050"/>
          <p14:tracePt t="13846" x="1423988" y="5607050"/>
          <p14:tracePt t="13854" x="1370013" y="5607050"/>
          <p14:tracePt t="13860" x="1350963" y="5607050"/>
          <p14:tracePt t="13868" x="1314450" y="5607050"/>
          <p14:tracePt t="13874" x="1277938" y="5607050"/>
          <p14:tracePt t="13888" x="1241425" y="5607050"/>
          <p14:tracePt t="13917" x="1223963" y="5607050"/>
          <p14:tracePt t="13986" x="1204913" y="5607050"/>
          <p14:tracePt t="14027" x="1187450" y="5607050"/>
          <p14:tracePt t="14117" x="1168400" y="5607050"/>
          <p14:tracePt t="14696" x="1204913" y="5607050"/>
          <p14:tracePt t="14703" x="1314450" y="5607050"/>
          <p14:tracePt t="14709" x="1406525" y="5607050"/>
          <p14:tracePt t="14716" x="1516063" y="5607050"/>
          <p14:tracePt t="14723" x="1606550" y="5607050"/>
          <p14:tracePt t="14732" x="1679575" y="5607050"/>
          <p14:tracePt t="14737" x="1771650" y="5607050"/>
          <p14:tracePt t="14744" x="1825625" y="5607050"/>
          <p14:tracePt t="14751" x="1881188" y="5624513"/>
          <p14:tracePt t="14758" x="1935163" y="5624513"/>
          <p14:tracePt t="14767" x="1971675" y="5624513"/>
          <p14:tracePt t="14772" x="1990725" y="5643563"/>
          <p14:tracePt t="14779" x="2044700" y="5643563"/>
          <p14:tracePt t="14787" x="2063750" y="5643563"/>
          <p14:tracePt t="14793" x="2100263" y="5643563"/>
          <p14:tracePt t="14800" x="2136775" y="5643563"/>
          <p14:tracePt t="14815" x="2173288" y="5661025"/>
          <p14:tracePt t="14821" x="2190750" y="5661025"/>
          <p14:tracePt t="14828" x="2209800" y="5661025"/>
          <p14:tracePt t="14835" x="2227263" y="5661025"/>
          <p14:tracePt t="14851" x="2246313" y="5661025"/>
          <p14:tracePt t="14856" x="2263775" y="5661025"/>
          <p14:tracePt t="15073" x="2282825" y="5661025"/>
          <p14:tracePt t="15086" x="2300288" y="5661025"/>
          <p14:tracePt t="15603" x="2336800" y="5661025"/>
          <p14:tracePt t="15609" x="2355850" y="5661025"/>
          <p14:tracePt t="15617" x="2392363" y="5661025"/>
          <p14:tracePt t="15623" x="2409825" y="5661025"/>
          <p14:tracePt t="15631" x="2428875" y="5661025"/>
          <p14:tracePt t="15637" x="2446338" y="5661025"/>
          <p14:tracePt t="15644" x="2465388" y="5661025"/>
          <p14:tracePt t="15686" x="2501900" y="5643563"/>
          <p14:tracePt t="15693" x="2519363" y="5643563"/>
          <p14:tracePt t="15701" x="2538413" y="5643563"/>
          <p14:tracePt t="15707" x="2555875" y="5624513"/>
          <p14:tracePt t="15715" x="2592388" y="5624513"/>
          <p14:tracePt t="15721" x="2628900" y="5607050"/>
          <p14:tracePt t="15733" x="2647950" y="5607050"/>
          <p14:tracePt t="15735" x="2701925" y="5607050"/>
          <p14:tracePt t="15742" x="2738438" y="5607050"/>
          <p14:tracePt t="15750" x="2774950" y="5607050"/>
          <p14:tracePt t="15756" x="2811463" y="5607050"/>
          <p14:tracePt t="15763" x="2847975" y="5607050"/>
          <p14:tracePt t="15777" x="2884488" y="5607050"/>
          <p14:tracePt t="15833" x="2903538" y="5607050"/>
          <p14:tracePt t="15937" x="2921000" y="5607050"/>
          <p14:tracePt t="16153" x="2940050" y="5607050"/>
          <p14:tracePt t="16188" x="2957513" y="5607050"/>
          <p14:tracePt t="16209" x="2976563" y="5607050"/>
          <p14:tracePt t="16222" x="3013075" y="5607050"/>
          <p14:tracePt t="16229" x="3030538" y="5607050"/>
          <p14:tracePt t="16236" x="3049588" y="5607050"/>
          <p14:tracePt t="16243" x="3067050" y="5607050"/>
          <p14:tracePt t="16251" x="3103563" y="5588000"/>
          <p14:tracePt t="16257" x="3159125" y="5588000"/>
          <p14:tracePt t="16265" x="3195638" y="5588000"/>
          <p14:tracePt t="16271" x="3232150" y="5588000"/>
          <p14:tracePt t="16278" x="3268663" y="5570538"/>
          <p14:tracePt t="16285" x="3305175" y="5570538"/>
          <p14:tracePt t="16292" x="3322638" y="5570538"/>
          <p14:tracePt t="16300" x="3341688" y="5570538"/>
          <p14:tracePt t="16306" x="3359150" y="5570538"/>
          <p14:tracePt t="16327" x="3378200" y="5570538"/>
          <p14:tracePt t="16460" x="3414713" y="5570538"/>
          <p14:tracePt t="16467" x="3432175" y="5570538"/>
          <p14:tracePt t="16474" x="3487738" y="5570538"/>
          <p14:tracePt t="16480" x="3524250" y="5570538"/>
          <p14:tracePt t="16488" x="3560763" y="5570538"/>
          <p14:tracePt t="16494" x="3597275" y="5570538"/>
          <p14:tracePt t="16502" x="3652838" y="5588000"/>
          <p14:tracePt t="16509" x="3689350" y="5588000"/>
          <p14:tracePt t="16517" x="3743325" y="5588000"/>
          <p14:tracePt t="16523" x="3779838" y="5588000"/>
          <p14:tracePt t="16531" x="3816350" y="5588000"/>
          <p14:tracePt t="16536" x="3852863" y="5607050"/>
          <p14:tracePt t="16543" x="3871913" y="5607050"/>
          <p14:tracePt t="16551" x="3908425" y="5607050"/>
          <p14:tracePt t="16557" x="3925888" y="5607050"/>
          <p14:tracePt t="16600" x="3944938" y="5607050"/>
          <p14:tracePt t="16620" x="3962400" y="5607050"/>
          <p14:tracePt t="16627" x="3998913" y="5607050"/>
          <p14:tracePt t="16634" x="4017963" y="5607050"/>
          <p14:tracePt t="16641" x="4054475" y="5607050"/>
          <p14:tracePt t="16649" x="4071938" y="5607050"/>
          <p14:tracePt t="16655" x="4090988" y="5607050"/>
          <p14:tracePt t="16662" x="4127500" y="5607050"/>
          <p14:tracePt t="16669" x="4200525" y="5607050"/>
          <p14:tracePt t="16676" x="4237038" y="5588000"/>
          <p14:tracePt t="16684" x="4273550" y="5588000"/>
          <p14:tracePt t="16698" x="4327525" y="5588000"/>
          <p14:tracePt t="16704" x="4364038" y="5588000"/>
          <p14:tracePt t="16711" x="4383088" y="5588000"/>
          <p14:tracePt t="16718" x="4400550" y="5588000"/>
          <p14:tracePt t="16725" x="4419600" y="5588000"/>
          <p14:tracePt t="18259" x="4492625" y="5588000"/>
          <p14:tracePt t="18267" x="4565650" y="5588000"/>
          <p14:tracePt t="18273" x="4675188" y="5588000"/>
          <p14:tracePt t="18280" x="4784725" y="5588000"/>
          <p14:tracePt t="18286" x="4911725" y="5588000"/>
          <p14:tracePt t="18293" x="5021263" y="5588000"/>
          <p14:tracePt t="18301" x="5094288" y="5607050"/>
          <p14:tracePt t="18307" x="5222875" y="5624513"/>
          <p14:tracePt t="18315" x="5332413" y="5643563"/>
          <p14:tracePt t="18321" x="5405438" y="5661025"/>
          <p14:tracePt t="18328" x="5478463" y="5697538"/>
          <p14:tracePt t="18335" x="5551488" y="5716588"/>
          <p14:tracePt t="18342" x="5605463" y="5753100"/>
          <p14:tracePt t="18351" x="5641975" y="5753100"/>
          <p14:tracePt t="18356" x="5678488" y="5789613"/>
          <p14:tracePt t="18364" x="5715000" y="5807075"/>
          <p14:tracePt t="18370" x="5734050" y="5826125"/>
          <p14:tracePt t="18377" x="5770563" y="5843588"/>
          <p14:tracePt t="18384" x="5770563" y="5862638"/>
          <p14:tracePt t="18398" x="5788025" y="5881688"/>
          <p14:tracePt t="18559" x="5807075" y="5881688"/>
          <p14:tracePt t="21746" x="5788025" y="5935663"/>
          <p14:tracePt t="21753" x="5770563" y="5991225"/>
          <p14:tracePt t="21760" x="5734050" y="6027738"/>
          <p14:tracePt t="21767" x="5734050" y="6100763"/>
          <p14:tracePt t="21774" x="5697538" y="6154738"/>
          <p14:tracePt t="21782" x="5678488" y="6191250"/>
          <p14:tracePt t="21788" x="5678488" y="6227763"/>
          <p14:tracePt t="21795" x="5678488" y="6246813"/>
          <p14:tracePt t="21802" x="5678488" y="6319838"/>
          <p14:tracePt t="21809" x="5678488" y="6356350"/>
          <p14:tracePt t="21816" x="5678488" y="6392863"/>
          <p14:tracePt t="21837" x="5678488" y="6410325"/>
          <p14:tracePt t="24355" x="5661025" y="6410325"/>
          <p14:tracePt t="24363" x="5624513" y="6410325"/>
          <p14:tracePt t="24369" x="5588000" y="6410325"/>
          <p14:tracePt t="24376" x="5532438" y="6410325"/>
          <p14:tracePt t="24384" x="5478463" y="6410325"/>
          <p14:tracePt t="24390" x="5422900" y="6410325"/>
          <p14:tracePt t="24398" x="5386388" y="6410325"/>
          <p14:tracePt t="24404" x="5349875" y="6410325"/>
          <p14:tracePt t="24412" x="5313363" y="6410325"/>
          <p14:tracePt t="24418" x="5295900" y="6410325"/>
          <p14:tracePt t="24446" x="5276850" y="6410325"/>
          <p14:tracePt t="24529" x="5259388" y="6410325"/>
          <p14:tracePt t="25242" x="5276850" y="6392863"/>
          <p14:tracePt t="25249" x="5349875" y="6356350"/>
          <p14:tracePt t="25256" x="5405438" y="6337300"/>
          <p14:tracePt t="25266" x="5495925" y="6319838"/>
          <p14:tracePt t="25269" x="5588000" y="6264275"/>
          <p14:tracePt t="25276" x="5641975" y="6246813"/>
          <p14:tracePt t="25283" x="5734050" y="6210300"/>
          <p14:tracePt t="25290" x="5788025" y="6191250"/>
          <p14:tracePt t="25298" x="5843588" y="6173788"/>
          <p14:tracePt t="25304" x="5880100" y="6173788"/>
          <p14:tracePt t="25311" x="5897563" y="6154738"/>
          <p14:tracePt t="25318" x="5934075" y="6154738"/>
          <p14:tracePt t="25325" x="5953125" y="6154738"/>
          <p14:tracePt t="25333" x="5970588" y="6154738"/>
          <p14:tracePt t="25346" x="5989638" y="6154738"/>
          <p14:tracePt t="25353" x="6007100" y="6154738"/>
          <p14:tracePt t="25360" x="6026150" y="6154738"/>
          <p14:tracePt t="25367" x="6043613" y="6154738"/>
          <p14:tracePt t="25373" x="6062663" y="6154738"/>
          <p14:tracePt t="25381" x="6099175" y="6173788"/>
          <p14:tracePt t="25387" x="6135688" y="6191250"/>
          <p14:tracePt t="25395" x="6172200" y="6210300"/>
          <p14:tracePt t="25401" x="6226175" y="6246813"/>
          <p14:tracePt t="25408" x="6262688" y="6283325"/>
          <p14:tracePt t="25417" x="6299200" y="6319838"/>
          <p14:tracePt t="25422" x="6318250" y="6337300"/>
          <p14:tracePt t="25430" x="6354763" y="6373813"/>
          <p14:tracePt t="25436" x="6372225" y="6373813"/>
          <p14:tracePt t="25443" x="6408738" y="6392863"/>
          <p14:tracePt t="25450" x="6427788" y="6429375"/>
          <p14:tracePt t="25457" x="6445250" y="6446838"/>
          <p14:tracePt t="25471" x="6445250" y="6465888"/>
          <p14:tracePt t="25485" x="6445250" y="6483350"/>
          <p14:tracePt t="25492" x="6445250" y="6502400"/>
          <p14:tracePt t="25500" x="6445250" y="6519863"/>
          <p14:tracePt t="25506" x="6445250" y="6575425"/>
          <p14:tracePt t="25514" x="6445250" y="6611938"/>
          <p14:tracePt t="25520" x="6427788" y="6665913"/>
          <p14:tracePt t="25527" x="6408738" y="6721475"/>
          <p14:tracePt t="25534" x="6372225" y="6757988"/>
          <p14:tracePt t="25546" x="6354763" y="6831013"/>
          <p14:tracePt t="25549" x="6318250" y="6884988"/>
          <p14:tracePt t="25555" x="6318250" y="6921500"/>
          <p14:tracePt t="25563" x="6281738" y="6977063"/>
          <p14:tracePt t="25569" x="6262688" y="6994525"/>
          <p14:tracePt t="25576" x="6262688" y="7031038"/>
          <p14:tracePt t="25583" x="6226175" y="7050088"/>
          <p14:tracePt t="25589" x="6226175" y="7067550"/>
          <p14:tracePt t="25604" x="6226175" y="7086600"/>
          <p14:tracePt t="25618" x="6226175" y="7104063"/>
          <p14:tracePt t="25639" x="6208713" y="7104063"/>
          <p14:tracePt t="25687" x="6189663" y="7104063"/>
          <p14:tracePt t="25694" x="6172200" y="7123113"/>
          <p14:tracePt t="25701" x="6153150" y="7159625"/>
          <p14:tracePt t="25708" x="6116638" y="7177088"/>
          <p14:tracePt t="25716" x="6080125" y="7196138"/>
          <p14:tracePt t="25722" x="6062663" y="7232650"/>
          <p14:tracePt t="25730" x="6026150" y="7250113"/>
          <p14:tracePt t="25736" x="5970588" y="7305675"/>
          <p14:tracePt t="25743" x="5916613" y="7342188"/>
          <p14:tracePt t="25757" x="5880100" y="7359650"/>
          <p14:tracePt t="25771" x="5861050" y="7378700"/>
          <p14:tracePt t="26281" x="5824538" y="7378700"/>
          <p14:tracePt t="26288" x="5807075" y="7378700"/>
          <p14:tracePt t="26295" x="5770563" y="7396163"/>
          <p14:tracePt t="26302" x="5751513" y="7396163"/>
          <p14:tracePt t="26309" x="5734050" y="7415213"/>
          <p14:tracePt t="26317" x="5715000" y="7415213"/>
          <p14:tracePt t="26322" x="5697538" y="7432675"/>
          <p14:tracePt t="26332" x="5661025" y="7432675"/>
          <p14:tracePt t="26337" x="5641975" y="7451725"/>
          <p14:tracePt t="26343" x="5624513" y="7451725"/>
          <p14:tracePt t="26351" x="5605463" y="7451725"/>
          <p14:tracePt t="26366" x="5568950" y="7451725"/>
          <p14:tracePt t="26371" x="5568950" y="7469188"/>
          <p14:tracePt t="26378" x="5532438" y="7469188"/>
          <p14:tracePt t="26386" x="5514975" y="7488238"/>
          <p14:tracePt t="26462" x="5495925" y="7488238"/>
          <p14:tracePt t="27592" x="5551488" y="7505700"/>
          <p14:tracePt t="27599" x="5641975" y="7542213"/>
          <p14:tracePt t="27606" x="5770563" y="7597775"/>
          <p14:tracePt t="27614" x="5897563" y="7651750"/>
          <p14:tracePt t="27620" x="6043613" y="7688263"/>
          <p14:tracePt t="27626" x="6172200" y="7743825"/>
          <p14:tracePt t="27633" x="6299200" y="7797800"/>
          <p14:tracePt t="27640" x="6464300" y="7872413"/>
          <p14:tracePt t="27649" x="6573838" y="7908925"/>
          <p14:tracePt t="27654" x="6700838" y="7981950"/>
          <p14:tracePt t="27663" x="6829425" y="7999413"/>
          <p14:tracePt t="27668" x="6919913" y="8054975"/>
          <p14:tracePt t="27675" x="7011988" y="8072438"/>
          <p14:tracePt t="27682" x="7067550" y="8128000"/>
          <p14:tracePt t="27689" x="7121525" y="8145463"/>
          <p14:tracePt t="27701" x="7177088" y="8218488"/>
          <p14:tracePt t="27703" x="7213600" y="8237538"/>
          <p14:tracePt t="27710" x="7250113" y="8274050"/>
          <p14:tracePt t="27717" x="7286625" y="8310563"/>
          <p14:tracePt t="27724" x="7304088" y="8347075"/>
          <p14:tracePt t="27732" x="7340600" y="8383588"/>
          <p14:tracePt t="27738" x="7359650" y="8401050"/>
          <p14:tracePt t="27748" x="7377113" y="8420100"/>
          <p14:tracePt t="27752" x="7396163" y="8456613"/>
          <p14:tracePt t="27766" x="7396163" y="8474075"/>
          <p14:tracePt t="28840" x="7432675" y="8547100"/>
          <p14:tracePt t="28848" x="7505700" y="8675688"/>
          <p14:tracePt t="28854" x="7559675" y="8821738"/>
          <p14:tracePt t="28861" x="7632700" y="8948738"/>
          <p14:tracePt t="28868" x="7705725" y="9077325"/>
          <p14:tracePt t="28875" x="7778750" y="9204325"/>
          <p14:tracePt t="28882" x="7888288" y="9350375"/>
          <p14:tracePt t="28889" x="7997825" y="9478963"/>
          <p14:tracePt t="28897" x="8126413" y="9588500"/>
          <p14:tracePt t="28903" x="8235950" y="9678988"/>
          <p14:tracePt t="28910" x="8326438" y="9752013"/>
          <p14:tracePt t="28917" x="8455025" y="9826625"/>
          <p14:tracePt t="28924" x="8582025" y="9899650"/>
          <p14:tracePt t="28933" x="8674100" y="9972675"/>
          <p14:tracePt t="28938" x="8801100" y="10026650"/>
          <p14:tracePt t="28946" x="8856663" y="10082213"/>
          <p14:tracePt t="28966" x="8983663" y="10209213"/>
          <p14:tracePt t="28973" x="9020175" y="10245725"/>
          <p14:tracePt t="28979" x="9039225" y="10301288"/>
          <p14:tracePt t="28987" x="9056688" y="10318750"/>
          <p14:tracePt t="28994" x="9056688" y="10374313"/>
          <p14:tracePt t="29001" x="9075738" y="10391775"/>
          <p14:tracePt t="29007" x="9075738" y="10447338"/>
          <p14:tracePt t="29016" x="9075738" y="10483850"/>
          <p14:tracePt t="29021" x="9075738" y="10537825"/>
          <p14:tracePt t="29029" x="9056688" y="10574338"/>
          <p14:tracePt t="29036" x="9039225" y="10629900"/>
          <p14:tracePt t="29042" x="9020175" y="10702925"/>
          <p14:tracePt t="29050" x="8966200" y="10756900"/>
          <p14:tracePt t="29056" x="8929688" y="10812463"/>
          <p14:tracePt t="29064" x="8893175" y="10885488"/>
          <p14:tracePt t="29070" x="8856663" y="10922000"/>
          <p14:tracePt t="29077" x="8783638" y="10958513"/>
          <p14:tracePt t="29084" x="8747125" y="10975975"/>
          <p14:tracePt t="29091" x="8710613" y="11012488"/>
          <p14:tracePt t="29099" x="8655050" y="11031538"/>
          <p14:tracePt t="29105" x="8618538" y="11031538"/>
          <p14:tracePt t="29111" x="8601075" y="11031538"/>
          <p14:tracePt t="29628" x="8564563" y="11031538"/>
          <p14:tracePt t="29635" x="8509000" y="11031538"/>
          <p14:tracePt t="29642" x="8455025" y="11031538"/>
          <p14:tracePt t="29649" x="8418513" y="11049000"/>
          <p14:tracePt t="29656" x="8362950" y="11049000"/>
          <p14:tracePt t="29664" x="8289925" y="11068050"/>
          <p14:tracePt t="29670" x="8235950" y="11068050"/>
          <p14:tracePt t="29677" x="8199438" y="11085513"/>
          <p14:tracePt t="29684" x="8143875" y="11122025"/>
          <p14:tracePt t="29691" x="8070850" y="11141075"/>
          <p14:tracePt t="29698" x="8016875" y="11158538"/>
          <p14:tracePt t="29705" x="7961313" y="11177588"/>
          <p14:tracePt t="29712" x="7870825" y="11195050"/>
          <p14:tracePt t="29719" x="7797800" y="11195050"/>
          <p14:tracePt t="29726" x="7688263" y="11214100"/>
          <p14:tracePt t="29733" x="7615238" y="11214100"/>
          <p14:tracePt t="29740" x="7505700" y="11214100"/>
          <p14:tracePt t="29747" x="7450138" y="11214100"/>
          <p14:tracePt t="29754" x="7396163" y="11214100"/>
          <p14:tracePt t="29761" x="7340600" y="11214100"/>
          <p14:tracePt t="29768" x="7304088" y="11214100"/>
          <p14:tracePt t="29775" x="7267575" y="11195050"/>
          <p14:tracePt t="29782" x="7250113" y="11195050"/>
          <p14:tracePt t="29852" x="7231063" y="11195050"/>
          <p14:tracePt t="29859" x="7213600" y="11195050"/>
          <p14:tracePt t="29866" x="7177088" y="11177588"/>
          <p14:tracePt t="29876" x="7104063" y="11177588"/>
          <p14:tracePt t="29880" x="7011988" y="11158538"/>
          <p14:tracePt t="29887" x="6956425" y="11141075"/>
          <p14:tracePt t="29894" x="6846888" y="11122025"/>
          <p14:tracePt t="29901" x="6756400" y="11104563"/>
          <p14:tracePt t="29907" x="6683375" y="11068050"/>
          <p14:tracePt t="29917" x="6591300" y="11049000"/>
          <p14:tracePt t="29921" x="6500813" y="11049000"/>
          <p14:tracePt t="29929" x="6445250" y="11012488"/>
          <p14:tracePt t="29936" x="6354763" y="10995025"/>
          <p14:tracePt t="29942" x="6299200" y="10975975"/>
          <p14:tracePt t="29950" x="6262688" y="10975975"/>
          <p14:tracePt t="29956" x="6226175" y="10975975"/>
          <p14:tracePt t="29965" x="6208713" y="10975975"/>
          <p14:tracePt t="29999" x="6189663" y="10975975"/>
          <p14:tracePt t="30089" x="6172200" y="10958513"/>
          <p14:tracePt t="30096" x="6153150" y="10958513"/>
          <p14:tracePt t="30912" x="6116638" y="10922000"/>
          <p14:tracePt t="30919" x="6080125" y="10885488"/>
          <p14:tracePt t="30926" x="6043613" y="10793413"/>
          <p14:tracePt t="30933" x="5989638" y="10756900"/>
          <p14:tracePt t="30940" x="5970588" y="10720388"/>
          <p14:tracePt t="30948" x="5934075" y="10629900"/>
          <p14:tracePt t="30963" x="5880100" y="10556875"/>
          <p14:tracePt t="30968" x="5861050" y="10501313"/>
          <p14:tracePt t="30974" x="5843588" y="10483850"/>
          <p14:tracePt t="30982" x="5843588" y="10447338"/>
          <p14:tracePt t="30997" x="5843588" y="10428288"/>
          <p14:tracePt t="31009" x="5824538" y="10428288"/>
          <p14:tracePt t="31069" x="5824538" y="10410825"/>
          <p14:tracePt t="31553" x="5897563" y="10391775"/>
          <p14:tracePt t="31561" x="6026150" y="10374313"/>
          <p14:tracePt t="31568" x="6116638" y="10355263"/>
          <p14:tracePt t="31575" x="6226175" y="10355263"/>
          <p14:tracePt t="31582" x="6335713" y="10355263"/>
          <p14:tracePt t="31589" x="6464300" y="10374313"/>
          <p14:tracePt t="31595" x="6573838" y="10410825"/>
          <p14:tracePt t="31602" x="6700838" y="10428288"/>
          <p14:tracePt t="31609" x="6792913" y="10464800"/>
          <p14:tracePt t="31616" x="6919913" y="10520363"/>
          <p14:tracePt t="31623" x="7011988" y="10593388"/>
          <p14:tracePt t="31632" x="7104063" y="10666413"/>
          <p14:tracePt t="31637" x="7194550" y="10739438"/>
          <p14:tracePt t="31645" x="7286625" y="10812463"/>
          <p14:tracePt t="31651" x="7340600" y="10902950"/>
          <p14:tracePt t="31658" x="7413625" y="10995025"/>
          <p14:tracePt t="31665" x="7486650" y="11085513"/>
          <p14:tracePt t="31672" x="7486650" y="11177588"/>
          <p14:tracePt t="31681" x="7486650" y="11250613"/>
          <p14:tracePt t="31686" x="7486650" y="11341100"/>
          <p14:tracePt t="31693" x="7486650" y="11414125"/>
          <p14:tracePt t="31700" x="7432675" y="11506200"/>
          <p14:tracePt t="31707" x="7396163" y="11596688"/>
          <p14:tracePt t="31715" x="7340600" y="11688763"/>
          <p14:tracePt t="31721" x="7304088" y="11742738"/>
          <p14:tracePt t="31732" x="7267575" y="11780838"/>
          <p14:tracePt t="31735" x="7250113" y="11798300"/>
          <p14:tracePt t="31742" x="7231063" y="11817350"/>
          <p14:tracePt t="31752" x="7231063" y="11834813"/>
          <p14:tracePt t="31756" x="7213600" y="11834813"/>
          <p14:tracePt t="32209" x="7323138" y="11560175"/>
          <p14:tracePt t="32216" x="7542213" y="11068050"/>
          <p14:tracePt t="32223" x="7834313" y="10428288"/>
          <p14:tracePt t="32231" x="8162925" y="9917113"/>
          <p14:tracePt t="32237" x="8545513" y="9259888"/>
          <p14:tracePt t="32244" x="9020175" y="8712200"/>
          <p14:tracePt t="32251" x="9586913" y="8201025"/>
          <p14:tracePt t="32258" x="10152063" y="7615238"/>
          <p14:tracePt t="32265" x="10901363" y="7050088"/>
          <p14:tracePt t="32272" x="11668125" y="6429375"/>
          <p14:tracePt t="32281" x="12434888" y="5862638"/>
          <p14:tracePt t="32286" x="13184188" y="5295900"/>
          <p14:tracePt t="32293" x="13933488" y="4784725"/>
          <p14:tracePt t="32300" x="14736763" y="4310063"/>
          <p14:tracePt t="32307" x="15284450" y="3889375"/>
          <p14:tracePt t="32314" x="15868650" y="3506788"/>
          <p14:tracePt t="32320" x="16379825" y="3195638"/>
          <p14:tracePt t="32329" x="16652875" y="3013075"/>
          <p14:tracePt t="32333" x="16725900" y="2976563"/>
          <p14:tracePt t="32600" x="16562388" y="2976563"/>
          <p14:tracePt t="32607" x="16379825" y="3013075"/>
          <p14:tracePt t="32615" x="16160750" y="3032125"/>
          <p14:tracePt t="32621" x="15922625" y="3068638"/>
          <p14:tracePt t="32630" x="15740063" y="3068638"/>
          <p14:tracePt t="32635" x="15594013" y="3086100"/>
          <p14:tracePt t="32642" x="15447963" y="3086100"/>
          <p14:tracePt t="32649" x="15320963" y="3122613"/>
          <p14:tracePt t="32656" x="15211425" y="3141663"/>
          <p14:tracePt t="32664" x="15119350" y="3159125"/>
          <p14:tracePt t="32670" x="15065375" y="3159125"/>
          <p14:tracePt t="32677" x="15009813" y="3159125"/>
          <p14:tracePt t="32684" x="14973300" y="3159125"/>
          <p14:tracePt t="32691" x="14955838" y="3159125"/>
          <p14:tracePt t="32698" x="14955838" y="3178175"/>
          <p14:tracePt t="32705" x="14936788" y="3178175"/>
          <p14:tracePt t="32774" x="14919325" y="3178175"/>
          <p14:tracePt t="32782" x="14900275" y="3178175"/>
          <p14:tracePt t="32788" x="14863763" y="3178175"/>
          <p14:tracePt t="32795" x="14809788" y="3178175"/>
          <p14:tracePt t="32802" x="14773275" y="3178175"/>
          <p14:tracePt t="32810" x="14754225" y="3159125"/>
          <p14:tracePt t="32817" x="14736763" y="3122613"/>
          <p14:tracePt t="32823" x="14663738" y="3105150"/>
          <p14:tracePt t="32832" x="14644688" y="3086100"/>
          <p14:tracePt t="32837" x="14627225" y="3068638"/>
          <p14:tracePt t="32846" x="14608175" y="3068638"/>
          <p14:tracePt t="32851" x="14571663" y="3049588"/>
          <p14:tracePt t="32859" x="14535150" y="3049588"/>
          <p14:tracePt t="32866" x="14517688" y="3032125"/>
          <p14:tracePt t="32872" x="14481175" y="3032125"/>
          <p14:tracePt t="32880" x="14462125" y="3013075"/>
          <p14:tracePt t="32886" x="14425613" y="2995613"/>
          <p14:tracePt t="32893" x="14425613" y="2976563"/>
          <p14:tracePt t="32900" x="14408150" y="2976563"/>
          <p14:tracePt t="32907" x="14371638" y="2976563"/>
          <p14:tracePt t="32915" x="14352588" y="2976563"/>
          <p14:tracePt t="32921" x="14316075" y="2976563"/>
          <p14:tracePt t="32930" x="14298613" y="2959100"/>
          <p14:tracePt t="32948" x="14279563" y="2959100"/>
          <p14:tracePt t="32950" x="14262100" y="2940050"/>
          <p14:tracePt t="32956" x="14225588" y="2940050"/>
          <p14:tracePt t="32978" x="14206538" y="2940050"/>
          <p14:tracePt t="33014" x="14189075" y="2940050"/>
          <p14:tracePt t="33040" x="14152563" y="2959100"/>
          <p14:tracePt t="33048" x="14133513" y="2976563"/>
          <p14:tracePt t="33054" x="14097000" y="3013075"/>
          <p14:tracePt t="33062" x="14060488" y="3032125"/>
          <p14:tracePt t="33068" x="14023975" y="3032125"/>
          <p14:tracePt t="33075" x="14006513" y="3032125"/>
          <p14:tracePt t="33082" x="13970000" y="3049588"/>
          <p14:tracePt t="33089" x="13950950" y="3049588"/>
          <p14:tracePt t="33098" x="13914438" y="3049588"/>
          <p14:tracePt t="33124" x="13895388" y="3049588"/>
          <p14:tracePt t="33138" x="13877925" y="3049588"/>
          <p14:tracePt t="33147" x="13877925" y="3032125"/>
          <p14:tracePt t="33151" x="13877925" y="2976563"/>
          <p14:tracePt t="33158" x="13877925" y="2903538"/>
          <p14:tracePt t="33167" x="13877925" y="2757488"/>
          <p14:tracePt t="33172" x="13877925" y="2611438"/>
          <p14:tracePt t="33180" x="13877925" y="2465388"/>
          <p14:tracePt t="33186" x="13914438" y="2301875"/>
          <p14:tracePt t="33193" x="13914438" y="2246313"/>
          <p14:tracePt t="33200" x="13914438" y="2209800"/>
          <p14:tracePt t="33207" x="13914438" y="2192338"/>
          <p14:tracePt t="33235" x="13914438" y="2173288"/>
          <p14:tracePt t="33312" x="13933488" y="2173288"/>
          <p14:tracePt t="33326" x="13950950" y="2209800"/>
          <p14:tracePt t="33333" x="13950950" y="2228850"/>
          <p14:tracePt t="33340" x="13970000" y="2282825"/>
          <p14:tracePt t="33349" x="14006513" y="2301875"/>
          <p14:tracePt t="33354" x="14006513" y="2338388"/>
          <p14:tracePt t="33362" x="14023975" y="2355850"/>
          <p14:tracePt t="33368" x="14043025" y="2355850"/>
          <p14:tracePt t="33375" x="14043025" y="2374900"/>
          <p14:tracePt t="33410" x="14043025" y="2392363"/>
          <p14:tracePt t="33452" x="14060488" y="2392363"/>
          <p14:tracePt t="33493" x="14079538" y="2411413"/>
          <p14:tracePt t="33500" x="14097000" y="2411413"/>
          <p14:tracePt t="33506" x="14116050" y="2411413"/>
          <p14:tracePt t="33520" x="14133513" y="2428875"/>
          <p14:tracePt t="33528" x="14152563" y="2428875"/>
          <p14:tracePt t="33534" x="14170025" y="2428875"/>
          <p14:tracePt t="33549" x="14189075" y="2428875"/>
          <p14:tracePt t="33606" x="14206538" y="2428875"/>
          <p14:tracePt t="33940" x="14225588" y="2428875"/>
          <p14:tracePt t="34073" x="14243050" y="2428875"/>
          <p14:tracePt t="34749" x="14243050" y="2447925"/>
          <p14:tracePt t="34763" x="14243050" y="2465388"/>
          <p14:tracePt t="34777" x="14243050" y="2484438"/>
          <p14:tracePt t="34819" x="14243050" y="2501900"/>
          <p14:tracePt t="34826" x="14225588" y="2538413"/>
          <p14:tracePt t="34832" x="14206538" y="2574925"/>
          <p14:tracePt t="34840" x="14189075" y="2611438"/>
          <p14:tracePt t="34848" x="14189075" y="2630488"/>
          <p14:tracePt t="34874" x="14170025" y="2647950"/>
          <p14:tracePt t="34909" x="14170025" y="2667000"/>
          <p14:tracePt t="34932" x="14152563" y="2684463"/>
          <p14:tracePt t="34937" x="14152563" y="2703513"/>
          <p14:tracePt t="34945" x="14116050" y="2776538"/>
          <p14:tracePt t="34951" x="14079538" y="2849563"/>
          <p14:tracePt t="34958" x="14060488" y="2922588"/>
          <p14:tracePt t="34965" x="14043025" y="2959100"/>
          <p14:tracePt t="34972" x="14023975" y="3013075"/>
          <p14:tracePt t="34979" x="14023975" y="3049588"/>
          <p14:tracePt t="34986" x="14006513" y="3086100"/>
          <p14:tracePt t="34993" x="14006513" y="3122613"/>
          <p14:tracePt t="35000" x="14006513" y="3141663"/>
          <p14:tracePt t="35015" x="14006513" y="3159125"/>
          <p14:tracePt t="35049" x="14006513" y="3178175"/>
          <p14:tracePt t="35063" x="14006513" y="3214688"/>
          <p14:tracePt t="35069" x="14006513" y="3232150"/>
          <p14:tracePt t="35083" x="14006513" y="3251200"/>
          <p14:tracePt t="35447" x="13987463" y="3268663"/>
          <p14:tracePt t="35454" x="13950950" y="3305175"/>
          <p14:tracePt t="35461" x="13914438" y="3341688"/>
          <p14:tracePt t="35469" x="13877925" y="3378200"/>
          <p14:tracePt t="35474" x="13841413" y="3397250"/>
          <p14:tracePt t="35483" x="13804900" y="3433763"/>
          <p14:tracePt t="35488" x="13768388" y="3487738"/>
          <p14:tracePt t="35497" x="13712825" y="3506788"/>
          <p14:tracePt t="35502" x="13676313" y="3524250"/>
          <p14:tracePt t="35509" x="13639800" y="3560763"/>
          <p14:tracePt t="35518" x="13622338" y="3560763"/>
          <p14:tracePt t="35523" x="13585825" y="3597275"/>
          <p14:tracePt t="35531" x="13585825" y="3616325"/>
          <p14:tracePt t="35537" x="13566775" y="3616325"/>
          <p14:tracePt t="35547" x="13549313" y="3616325"/>
          <p14:tracePt t="35551" x="13512800" y="3633788"/>
          <p14:tracePt t="35558" x="13493750" y="3652838"/>
          <p14:tracePt t="35586" x="13493750" y="3670300"/>
          <p14:tracePt t="35616" x="13476288" y="3689350"/>
          <p14:tracePt t="35621" x="13457238" y="3689350"/>
          <p14:tracePt t="35628" x="13439775" y="3706813"/>
          <p14:tracePt t="35635" x="13420725" y="3725863"/>
          <p14:tracePt t="35642" x="13403263" y="3725863"/>
          <p14:tracePt t="35656" x="13403263" y="3743325"/>
          <p14:tracePt t="35670" x="13384213" y="3743325"/>
          <p14:tracePt t="35719" x="13366750" y="3743325"/>
          <p14:tracePt t="35726" x="13330238" y="3779838"/>
          <p14:tracePt t="35733" x="13293725" y="3798888"/>
          <p14:tracePt t="35740" x="13238163" y="3816350"/>
          <p14:tracePt t="35747" x="13184188" y="3871913"/>
          <p14:tracePt t="35754" x="13111163" y="3889375"/>
          <p14:tracePt t="35763" x="13074650" y="3908425"/>
          <p14:tracePt t="35768" x="13019088" y="3927475"/>
          <p14:tracePt t="35775" x="12982575" y="3944938"/>
          <p14:tracePt t="35783" x="12946063" y="3963988"/>
          <p14:tracePt t="35788" x="12928600" y="3981450"/>
          <p14:tracePt t="35796" x="12909550" y="3981450"/>
          <p14:tracePt t="35865" x="12892088" y="3981450"/>
          <p14:tracePt t="36562" x="12892088" y="3963988"/>
          <p14:tracePt t="36569" x="12909550" y="3927475"/>
          <p14:tracePt t="36576" x="12965113" y="3889375"/>
          <p14:tracePt t="36583" x="13055600" y="3852863"/>
          <p14:tracePt t="36590" x="13147675" y="3816350"/>
          <p14:tracePt t="36599" x="13238163" y="3743325"/>
          <p14:tracePt t="36604" x="13366750" y="3725863"/>
          <p14:tracePt t="36612" x="13476288" y="3670300"/>
          <p14:tracePt t="36618" x="13566775" y="3652838"/>
          <p14:tracePt t="36625" x="13658850" y="3633788"/>
          <p14:tracePt t="36632" x="13731875" y="3616325"/>
          <p14:tracePt t="36639" x="13822363" y="3597275"/>
          <p14:tracePt t="36647" x="13858875" y="3579813"/>
          <p14:tracePt t="36653" x="13895388" y="3579813"/>
          <p14:tracePt t="36660" x="13914438" y="3579813"/>
          <p14:tracePt t="36667" x="13950950" y="3579813"/>
          <p14:tracePt t="36730" x="13970000" y="3579813"/>
          <p14:tracePt t="36737" x="13987463" y="3579813"/>
          <p14:tracePt t="36744" x="14023975" y="3579813"/>
          <p14:tracePt t="36751" x="14060488" y="3579813"/>
          <p14:tracePt t="36758" x="14097000" y="3579813"/>
          <p14:tracePt t="36765" x="14152563" y="3597275"/>
          <p14:tracePt t="36772" x="14189075" y="3616325"/>
          <p14:tracePt t="36779" x="14262100" y="3633788"/>
          <p14:tracePt t="36785" x="14316075" y="3670300"/>
          <p14:tracePt t="36792" x="14371638" y="3725863"/>
          <p14:tracePt t="36799" x="14462125" y="3743325"/>
          <p14:tracePt t="36806" x="14517688" y="3779838"/>
          <p14:tracePt t="36815" x="14590713" y="3798888"/>
          <p14:tracePt t="36820" x="14644688" y="3835400"/>
          <p14:tracePt t="36829" x="14681200" y="3852863"/>
          <p14:tracePt t="36834" x="14700250" y="3871913"/>
          <p14:tracePt t="36841" x="14736763" y="3871913"/>
          <p14:tracePt t="36849" x="14773275" y="3871913"/>
          <p14:tracePt t="36855" x="14773275" y="3889375"/>
          <p14:tracePt t="36863" x="14809788" y="3889375"/>
          <p14:tracePt t="36869" x="14827250" y="3908425"/>
          <p14:tracePt t="36876" x="14863763" y="3908425"/>
          <p14:tracePt t="36883" x="14882813" y="3927475"/>
          <p14:tracePt t="36896" x="14900275" y="3927475"/>
          <p14:tracePt t="36904" x="14936788" y="3944938"/>
          <p14:tracePt t="36918" x="14955838" y="3944938"/>
          <p14:tracePt t="36925" x="14973300" y="3944938"/>
          <p14:tracePt t="36932" x="14992350" y="3944938"/>
          <p14:tracePt t="37051" x="14992350" y="3963988"/>
          <p14:tracePt t="37085" x="14992350" y="3981450"/>
          <p14:tracePt t="37120" x="14992350" y="4000500"/>
          <p14:tracePt t="37155" x="14955838" y="4000500"/>
          <p14:tracePt t="37163" x="14919325" y="4017963"/>
          <p14:tracePt t="37169" x="14863763" y="4037013"/>
          <p14:tracePt t="37177" x="14773275" y="4054475"/>
          <p14:tracePt t="37183" x="14663738" y="4090988"/>
          <p14:tracePt t="37190" x="14517688" y="4090988"/>
          <p14:tracePt t="37198" x="14352588" y="4110038"/>
          <p14:tracePt t="37204" x="14206538" y="4164013"/>
          <p14:tracePt t="37212" x="14043025" y="4183063"/>
          <p14:tracePt t="37218" x="13858875" y="4183063"/>
          <p14:tracePt t="37225" x="13749338" y="4219575"/>
          <p14:tracePt t="37232" x="13622338" y="4219575"/>
          <p14:tracePt t="37239" x="13566775" y="4237038"/>
          <p14:tracePt t="37247" x="13493750" y="4237038"/>
          <p14:tracePt t="37257" x="13457238" y="4237038"/>
          <p14:tracePt t="37260" x="13420725" y="4237038"/>
          <p14:tracePt t="37267" x="13403263" y="4237038"/>
          <p14:tracePt t="37365" x="13403263" y="4219575"/>
          <p14:tracePt t="37379" x="13384213" y="4219575"/>
          <p14:tracePt t="37399" x="13384213" y="4200525"/>
          <p14:tracePt t="37414" x="13384213" y="4183063"/>
          <p14:tracePt t="37427" x="13384213" y="4164013"/>
          <p14:tracePt t="37434" x="13420725" y="4164013"/>
          <p14:tracePt t="37441" x="13457238" y="4164013"/>
          <p14:tracePt t="37449" x="13493750" y="4110038"/>
          <p14:tracePt t="37455" x="13566775" y="4090988"/>
          <p14:tracePt t="37463" x="13658850" y="4073525"/>
          <p14:tracePt t="37469" x="13712825" y="4073525"/>
          <p14:tracePt t="37476" x="13822363" y="4054475"/>
          <p14:tracePt t="37483" x="13914438" y="4054475"/>
          <p14:tracePt t="37490" x="14006513" y="4037013"/>
          <p14:tracePt t="37497" x="14116050" y="4000500"/>
          <p14:tracePt t="37504" x="14206538" y="4000500"/>
          <p14:tracePt t="37512" x="14279563" y="4000500"/>
          <p14:tracePt t="37518" x="14335125" y="4000500"/>
          <p14:tracePt t="37525" x="14389100" y="4000500"/>
          <p14:tracePt t="37533" x="14425613" y="4000500"/>
          <p14:tracePt t="37539" x="14462125" y="4000500"/>
          <p14:tracePt t="37548" x="14481175" y="4000500"/>
          <p14:tracePt t="37602" x="14498638" y="4000500"/>
          <p14:tracePt t="37623" x="14517688" y="4000500"/>
          <p14:tracePt t="37630" x="14535150" y="4000500"/>
          <p14:tracePt t="37637" x="14571663" y="4000500"/>
          <p14:tracePt t="37644" x="14627225" y="4017963"/>
          <p14:tracePt t="37650" x="14663738" y="4017963"/>
          <p14:tracePt t="37657" x="14700250" y="4037013"/>
          <p14:tracePt t="37665" x="14736763" y="4037013"/>
          <p14:tracePt t="37671" x="14773275" y="4037013"/>
          <p14:tracePt t="37680" x="14790738" y="4037013"/>
          <p14:tracePt t="37685" x="14809788" y="4037013"/>
          <p14:tracePt t="37692" x="14827250" y="4037013"/>
          <p14:tracePt t="37699" x="14846300" y="4037013"/>
          <p14:tracePt t="37719" x="14863763" y="4037013"/>
          <p14:tracePt t="38056" x="14919325" y="4037013"/>
          <p14:tracePt t="38064" x="14973300" y="3981450"/>
          <p14:tracePt t="38069" x="15065375" y="3963988"/>
          <p14:tracePt t="38077" x="15119350" y="3963988"/>
          <p14:tracePt t="38083" x="15155863" y="3963988"/>
          <p14:tracePt t="38090" x="15192375" y="3944938"/>
          <p14:tracePt t="38098" x="15228888" y="3944938"/>
          <p14:tracePt t="38104" x="15265400" y="3944938"/>
          <p14:tracePt t="38118" x="15301913" y="3944938"/>
          <p14:tracePt t="38125" x="15320963" y="3944938"/>
          <p14:tracePt t="38139" x="15338425" y="3927475"/>
          <p14:tracePt t="38147" x="15357475" y="3927475"/>
          <p14:tracePt t="38153" x="15393988" y="3927475"/>
          <p14:tracePt t="38160" x="15430500" y="3908425"/>
          <p14:tracePt t="38167" x="15447963" y="3908425"/>
          <p14:tracePt t="38174" x="15503525" y="3889375"/>
          <p14:tracePt t="38182" x="15540038" y="3889375"/>
          <p14:tracePt t="38188" x="15557500" y="3889375"/>
          <p14:tracePt t="38196" x="15576550" y="3871913"/>
          <p14:tracePt t="38202" x="15649575" y="3871913"/>
          <p14:tracePt t="38215" x="15686088" y="3871913"/>
          <p14:tracePt t="38222" x="15722600" y="3871913"/>
          <p14:tracePt t="38230" x="15740063" y="3871913"/>
          <p14:tracePt t="38236" x="15759113" y="3852863"/>
          <p14:tracePt t="38245" x="15776575" y="3852863"/>
          <p14:tracePt t="38265" x="15795625" y="3852863"/>
          <p14:tracePt t="39464" x="15813088" y="3852863"/>
          <p14:tracePt t="39471" x="15905163" y="3852863"/>
          <p14:tracePt t="39479" x="15959138" y="3852863"/>
          <p14:tracePt t="39485" x="16051213" y="3871913"/>
          <p14:tracePt t="39492" x="16105188" y="3871913"/>
          <p14:tracePt t="39499" x="16197263" y="3889375"/>
          <p14:tracePt t="39506" x="16270288" y="3889375"/>
          <p14:tracePt t="39514" x="16379825" y="3908425"/>
          <p14:tracePt t="39520" x="16470313" y="3908425"/>
          <p14:tracePt t="39528" x="16579850" y="3908425"/>
          <p14:tracePt t="39534" x="16689388" y="3908425"/>
          <p14:tracePt t="39541" x="16871950" y="3908425"/>
          <p14:tracePt t="39548" x="17018000" y="3908425"/>
          <p14:tracePt t="39555" x="17164050" y="3908425"/>
          <p14:tracePt t="39563" x="17346613" y="3908425"/>
          <p14:tracePt t="39569" x="17511713" y="3908425"/>
          <p14:tracePt t="39576" x="17621250" y="3908425"/>
          <p14:tracePt t="39583" x="17767300" y="3908425"/>
          <p14:tracePt t="39590" x="17840325" y="3908425"/>
          <p14:tracePt t="39597" x="17932400" y="3908425"/>
          <p14:tracePt t="39604" x="18005425" y="3908425"/>
          <p14:tracePt t="39612" x="18095913" y="3927475"/>
          <p14:tracePt t="39618" x="18132425" y="3927475"/>
          <p14:tracePt t="39625" x="18187988" y="3963988"/>
          <p14:tracePt t="39632" x="18241963" y="3981450"/>
          <p14:tracePt t="39639" x="18278475" y="4000500"/>
          <p14:tracePt t="39647" x="18314988" y="4000500"/>
          <p14:tracePt t="39653" x="18334038" y="4000500"/>
          <p14:tracePt t="39660" x="18370550" y="4000500"/>
          <p14:tracePt t="39667" x="18388013" y="4000500"/>
          <p14:tracePt t="39674" x="18424525" y="4000500"/>
          <p14:tracePt t="39681" x="18424525" y="4017963"/>
          <p14:tracePt t="39688" x="18461038" y="4017963"/>
          <p14:tracePt t="39800" x="18480088" y="4017963"/>
          <p14:tracePt t="39842" x="18497550" y="4017963"/>
          <p14:tracePt t="39869" x="18516600" y="4017963"/>
          <p14:tracePt t="39918" x="18516600" y="4037013"/>
          <p14:tracePt t="39967" x="18534063" y="4037013"/>
          <p14:tracePt t="39974" x="18534063" y="4054475"/>
          <p14:tracePt t="39988" x="18553113" y="4054475"/>
          <p14:tracePt t="40058" x="18553113" y="4073525"/>
          <p14:tracePt t="40072" x="18589625" y="4090988"/>
          <p14:tracePt t="40079" x="18626138" y="4090988"/>
          <p14:tracePt t="40086" x="18643600" y="4110038"/>
          <p14:tracePt t="40093" x="18680113" y="4110038"/>
          <p14:tracePt t="40099" x="18735675" y="4110038"/>
          <p14:tracePt t="40106" x="18772188" y="4110038"/>
          <p14:tracePt t="40115" x="18826163" y="4110038"/>
          <p14:tracePt t="40120" x="18862675" y="4110038"/>
          <p14:tracePt t="40129" x="18899188" y="4110038"/>
          <p14:tracePt t="40134" x="18935700" y="4110038"/>
          <p14:tracePt t="40141" x="18972213" y="4110038"/>
          <p14:tracePt t="40148" x="19027775" y="4110038"/>
          <p14:tracePt t="40155" x="19064288" y="4110038"/>
          <p14:tracePt t="40163" x="19100800" y="4110038"/>
          <p14:tracePt t="40169" x="19137313" y="4110038"/>
          <p14:tracePt t="40183" x="19173825" y="4110038"/>
          <p14:tracePt t="40184" x="19210338" y="4110038"/>
          <p14:tracePt t="40190" x="19227800" y="4110038"/>
          <p14:tracePt t="40203" x="19283363" y="4127500"/>
          <p14:tracePt t="40212" x="19300825" y="4127500"/>
          <p14:tracePt t="40223" x="19337338" y="4127500"/>
          <p14:tracePt t="40225" x="19356388" y="4127500"/>
          <p14:tracePt t="40232" x="19410363" y="4127500"/>
          <p14:tracePt t="40239" x="19429413" y="4127500"/>
          <p14:tracePt t="40247" x="19446875" y="4127500"/>
          <p14:tracePt t="40253" x="19465925" y="4127500"/>
          <p14:tracePt t="40261" x="19483388" y="4127500"/>
          <p14:tracePt t="40267" x="19519900" y="4127500"/>
          <p14:tracePt t="40274" x="19538950" y="4146550"/>
          <p14:tracePt t="40365" x="19519900" y="4127500"/>
          <p14:tracePt t="40369" x="19502438" y="4110038"/>
          <p14:tracePt t="41096" x="19410363" y="4110038"/>
          <p14:tracePt t="41103" x="19173825" y="4164013"/>
          <p14:tracePt t="41110" x="18991263" y="4200525"/>
          <p14:tracePt t="41117" x="18808700" y="4256088"/>
          <p14:tracePt t="41124" x="18570575" y="4273550"/>
          <p14:tracePt t="41131" x="18314988" y="4273550"/>
          <p14:tracePt t="41138" x="18095913" y="4310063"/>
          <p14:tracePt t="41146" x="17876838" y="4310063"/>
          <p14:tracePt t="41152" x="17694275" y="4310063"/>
          <p14:tracePt t="41159" x="17438688" y="4329113"/>
          <p14:tracePt t="41166" x="17219613" y="4365625"/>
          <p14:tracePt t="41173" x="16944975" y="4419600"/>
          <p14:tracePt t="41182" x="16725900" y="4456113"/>
          <p14:tracePt t="41187" x="16506825" y="4511675"/>
          <p14:tracePt t="41195" x="16306800" y="4529138"/>
          <p14:tracePt t="41201" x="16124238" y="4621213"/>
          <p14:tracePt t="41208" x="15959138" y="4638675"/>
          <p14:tracePt t="41215" x="15832138" y="4694238"/>
          <p14:tracePt t="41222" x="15686088" y="4748213"/>
          <p14:tracePt t="41231" x="15557500" y="4767263"/>
          <p14:tracePt t="41236" x="15430500" y="4821238"/>
          <p14:tracePt t="41244" x="15374938" y="4840288"/>
          <p14:tracePt t="41250" x="15301913" y="4840288"/>
          <p14:tracePt t="41257" x="15228888" y="4857750"/>
          <p14:tracePt t="41269" x="15174913" y="4857750"/>
          <p14:tracePt t="41271" x="15155863" y="4857750"/>
          <p14:tracePt t="41277" x="15138400" y="4857750"/>
          <p14:tracePt t="41619" x="15119350" y="4876800"/>
          <p14:tracePt t="41627" x="15046325" y="4913313"/>
          <p14:tracePt t="41633" x="15009813" y="4930775"/>
          <p14:tracePt t="41640" x="14992350" y="4986338"/>
          <p14:tracePt t="41647" x="14955838" y="5040313"/>
          <p14:tracePt t="41654" x="14919325" y="5095875"/>
          <p14:tracePt t="41663" x="14900275" y="5132388"/>
          <p14:tracePt t="41668" x="14900275" y="5168900"/>
          <p14:tracePt t="41675" x="14882813" y="5168900"/>
          <p14:tracePt t="41682" x="14863763" y="5205413"/>
          <p14:tracePt t="41689" x="14863763" y="5222875"/>
          <p14:tracePt t="41697" x="14846300" y="5222875"/>
          <p14:tracePt t="41717" x="14846300" y="5241925"/>
          <p14:tracePt t="41766" x="14846300" y="5278438"/>
          <p14:tracePt t="41773" x="14846300" y="5314950"/>
          <p14:tracePt t="41781" x="14846300" y="5368925"/>
          <p14:tracePt t="41787" x="14846300" y="5441950"/>
          <p14:tracePt t="41795" x="14846300" y="5461000"/>
          <p14:tracePt t="41801" x="14846300" y="5534025"/>
          <p14:tracePt t="41808" x="14846300" y="5570538"/>
          <p14:tracePt t="41815" x="14846300" y="5588000"/>
          <p14:tracePt t="41822" x="14846300" y="5643563"/>
          <p14:tracePt t="41836" x="14846300" y="5661025"/>
          <p14:tracePt t="41850" x="14863763" y="5680075"/>
          <p14:tracePt t="41954" x="14863763" y="5697538"/>
          <p14:tracePt t="42032" x="14863763" y="5680075"/>
          <p14:tracePt t="42036" x="14863763" y="5624513"/>
          <p14:tracePt t="42771" x="14919325" y="5624513"/>
          <p14:tracePt t="42779" x="15028863" y="5624513"/>
          <p14:tracePt t="42785" x="15119350" y="5607050"/>
          <p14:tracePt t="42792" x="15192375" y="5607050"/>
          <p14:tracePt t="42799" x="15284450" y="5588000"/>
          <p14:tracePt t="42806" x="15357475" y="5588000"/>
          <p14:tracePt t="42813" x="15467013" y="5570538"/>
          <p14:tracePt t="42820" x="15540038" y="5570538"/>
          <p14:tracePt t="42829" x="15594013" y="5570538"/>
          <p14:tracePt t="42834" x="15667038" y="5570538"/>
          <p14:tracePt t="42841" x="15703550" y="5570538"/>
          <p14:tracePt t="42848" x="15740063" y="5570538"/>
          <p14:tracePt t="42855" x="15776575" y="5588000"/>
          <p14:tracePt t="42876" x="15795625" y="5588000"/>
          <p14:tracePt t="42931" x="15795625" y="5607050"/>
          <p14:tracePt t="43671" x="15813088" y="5607050"/>
          <p14:tracePt t="43679" x="15832138" y="5607050"/>
          <p14:tracePt t="43685" x="15849600" y="5607050"/>
          <p14:tracePt t="43692" x="15886113" y="5588000"/>
          <p14:tracePt t="43706" x="15905163" y="5570538"/>
          <p14:tracePt t="43727" x="15922625" y="5570538"/>
          <p14:tracePt t="43768" x="15959138" y="5551488"/>
          <p14:tracePt t="43776" x="15978188" y="5551488"/>
          <p14:tracePt t="43782" x="16014700" y="5534025"/>
          <p14:tracePt t="43789" x="16051213" y="5497513"/>
          <p14:tracePt t="43796" x="16068675" y="5478463"/>
          <p14:tracePt t="43803" x="16105188" y="5461000"/>
          <p14:tracePt t="43811" x="16141700" y="5441950"/>
          <p14:tracePt t="43817" x="16160750" y="5441950"/>
          <p14:tracePt t="43824" x="16160750" y="5424488"/>
          <p14:tracePt t="43915" x="16178213" y="5424488"/>
          <p14:tracePt t="43922" x="16178213" y="5405438"/>
          <p14:tracePt t="43957" x="16197263" y="5405438"/>
          <p14:tracePt t="45073" x="16197263" y="5387975"/>
          <p14:tracePt t="45080" x="16160750" y="5368925"/>
          <p14:tracePt t="45087" x="16124238" y="5332413"/>
          <p14:tracePt t="45094" x="16105188" y="5332413"/>
          <p14:tracePt t="45101" x="16068675" y="5314950"/>
          <p14:tracePt t="45108" x="16068675" y="5278438"/>
          <p14:tracePt t="45115" x="16032163" y="5259388"/>
          <p14:tracePt t="45136" x="16014700" y="5241925"/>
          <p14:tracePt t="45164" x="16014700" y="5222875"/>
          <p14:tracePt t="45191" x="15995650" y="5222875"/>
          <p14:tracePt t="45206" x="15995650" y="5205413"/>
          <p14:tracePt t="45268" x="15995650" y="5186363"/>
          <p14:tracePt t="45275" x="15995650" y="5168900"/>
          <p14:tracePt t="45289" x="15995650" y="5149850"/>
          <p14:tracePt t="45320" x="15995650" y="5132388"/>
          <p14:tracePt t="45352" x="15995650" y="5113338"/>
          <p14:tracePt t="45359" x="15995650" y="5095875"/>
          <p14:tracePt t="45387" x="15995650" y="5076825"/>
          <p14:tracePt t="45819" x="16014700" y="5076825"/>
          <p14:tracePt t="45833" x="16032163" y="5076825"/>
          <p14:tracePt t="45847" x="16032163" y="5095875"/>
          <p14:tracePt t="45854" x="16051213" y="5113338"/>
          <p14:tracePt t="45868" x="16068675" y="5132388"/>
          <p14:tracePt t="45875" x="16068675" y="5149850"/>
          <p14:tracePt t="45882" x="16087725" y="5168900"/>
          <p14:tracePt t="45889" x="16087725" y="5186363"/>
          <p14:tracePt t="45911" x="16105188" y="5186363"/>
          <p14:tracePt t="45917" x="16105188" y="5205413"/>
          <p14:tracePt t="45931" x="16124238" y="5222875"/>
          <p14:tracePt t="45938" x="16124238" y="5241925"/>
          <p14:tracePt t="45966" x="16124238" y="5259388"/>
          <p14:tracePt t="45987" x="16124238" y="5278438"/>
          <p14:tracePt t="46050" x="16124238" y="5295900"/>
          <p14:tracePt t="48596" x="16178213" y="5295900"/>
          <p14:tracePt t="48603" x="16251238" y="5295900"/>
          <p14:tracePt t="48610" x="16360775" y="5295900"/>
          <p14:tracePt t="48617" x="16452850" y="5314950"/>
          <p14:tracePt t="48624" x="16525875" y="5314950"/>
          <p14:tracePt t="48632" x="16635413" y="5332413"/>
          <p14:tracePt t="48638" x="16725900" y="5351463"/>
          <p14:tracePt t="48646" x="16835438" y="5351463"/>
          <p14:tracePt t="48652" x="17000538" y="5387975"/>
          <p14:tracePt t="48659" x="17110075" y="5387975"/>
          <p14:tracePt t="48666" x="17256125" y="5387975"/>
          <p14:tracePt t="48672" x="17365663" y="5387975"/>
          <p14:tracePt t="48680" x="17475200" y="5387975"/>
          <p14:tracePt t="48686" x="17603788" y="5387975"/>
          <p14:tracePt t="48695" x="17713325" y="5387975"/>
          <p14:tracePt t="48700" x="17786350" y="5387975"/>
          <p14:tracePt t="48708" x="17876838" y="5387975"/>
          <p14:tracePt t="48715" x="17986375" y="5387975"/>
          <p14:tracePt t="48721" x="18059400" y="5387975"/>
          <p14:tracePt t="48729" x="18168938" y="5387975"/>
          <p14:tracePt t="48735" x="18224500" y="5387975"/>
          <p14:tracePt t="48745" x="18314988" y="5405438"/>
          <p14:tracePt t="48750" x="18370550" y="5424488"/>
          <p14:tracePt t="48756" x="18461038" y="5441950"/>
          <p14:tracePt t="48764" x="18516600" y="5461000"/>
          <p14:tracePt t="48770" x="18570575" y="5461000"/>
          <p14:tracePt t="48779" x="18643600" y="5461000"/>
          <p14:tracePt t="48784" x="18699163" y="5478463"/>
          <p14:tracePt t="48791" x="18735675" y="5497513"/>
          <p14:tracePt t="48799" x="18772188" y="5497513"/>
          <p14:tracePt t="48805" x="18808700" y="5514975"/>
          <p14:tracePt t="48814" x="18826163" y="5514975"/>
          <p14:tracePt t="48819" x="18845213" y="5514975"/>
          <p14:tracePt t="48828" x="18862675" y="5534025"/>
          <p14:tracePt t="48833" x="18881725" y="5534025"/>
          <p14:tracePt t="48882" x="18899188" y="5534025"/>
          <p14:tracePt t="48904" x="18935700" y="5534025"/>
          <p14:tracePt t="48917" x="18954750" y="5534025"/>
          <p14:tracePt t="48924" x="18972213" y="5534025"/>
          <p14:tracePt t="48931" x="18991263" y="5514975"/>
          <p14:tracePt t="48962" x="19008725" y="5514975"/>
          <p14:tracePt t="49022" x="19027775" y="5497513"/>
          <p14:tracePt t="49124" x="19045238" y="5497513"/>
          <p14:tracePt t="49517" x="18899188" y="5497513"/>
          <p14:tracePt t="49524" x="18607088" y="5497513"/>
          <p14:tracePt t="49531" x="18278475" y="5497513"/>
          <p14:tracePt t="49537" x="17822863" y="5497513"/>
          <p14:tracePt t="49545" x="17346613" y="5441950"/>
          <p14:tracePt t="49551" x="16944975" y="5405438"/>
          <p14:tracePt t="49559" x="16543338" y="5368925"/>
          <p14:tracePt t="49566" x="16087725" y="5332413"/>
          <p14:tracePt t="49572" x="15594013" y="5278438"/>
          <p14:tracePt t="49582" x="15119350" y="5241925"/>
          <p14:tracePt t="49586" x="14790738" y="5241925"/>
          <p14:tracePt t="49595" x="14389100" y="5205413"/>
          <p14:tracePt t="49600" x="14023975" y="5168900"/>
          <p14:tracePt t="49607" x="13712825" y="5168900"/>
          <p14:tracePt t="49615" x="13403263" y="5149850"/>
          <p14:tracePt t="49621" x="13184188" y="5149850"/>
          <p14:tracePt t="49629" x="13001625" y="5149850"/>
          <p14:tracePt t="49635" x="12819063" y="5149850"/>
          <p14:tracePt t="49644" x="12763500" y="5168900"/>
          <p14:tracePt t="49648" x="12726988" y="5168900"/>
          <p14:tracePt t="49935" x="12709525" y="5186363"/>
          <p14:tracePt t="49942" x="12690475" y="5222875"/>
          <p14:tracePt t="49949" x="12673013" y="5241925"/>
          <p14:tracePt t="49960" x="12653963" y="5241925"/>
          <p14:tracePt t="49963" x="12636500" y="5259388"/>
          <p14:tracePt t="49998" x="12636500" y="5278438"/>
          <p14:tracePt t="50012" x="12636500" y="5295900"/>
          <p14:tracePt t="50018" x="12599988" y="5295900"/>
          <p14:tracePt t="50027" x="12580938" y="5314950"/>
          <p14:tracePt t="50035" x="12563475" y="5332413"/>
          <p14:tracePt t="50039" x="12526963" y="5351463"/>
          <p14:tracePt t="50046" x="12490450" y="5368925"/>
          <p14:tracePt t="50053" x="12453938" y="5387975"/>
          <p14:tracePt t="50063" x="12434888" y="5405438"/>
          <p14:tracePt t="50067" x="12417425" y="5424488"/>
          <p14:tracePt t="50074" x="12380913" y="5424488"/>
          <p14:tracePt t="50081" x="12380913" y="5441950"/>
          <p14:tracePt t="50088" x="12361863" y="5441950"/>
          <p14:tracePt t="50096" x="12344400" y="5441950"/>
          <p14:tracePt t="50145" x="12325350" y="5441950"/>
          <p14:tracePt t="50249" x="12307888" y="5441950"/>
          <p14:tracePt t="50256" x="12288838" y="5441950"/>
          <p14:tracePt t="50263" x="12271375" y="5441950"/>
          <p14:tracePt t="50269" x="12252325" y="5461000"/>
          <p14:tracePt t="50277" x="12215813" y="5461000"/>
          <p14:tracePt t="50283" x="12198350" y="5461000"/>
          <p14:tracePt t="50290" x="12161838" y="5461000"/>
          <p14:tracePt t="50297" x="12125325" y="5461000"/>
          <p14:tracePt t="50304" x="12106275" y="5461000"/>
          <p14:tracePt t="50312" x="12069763" y="5461000"/>
          <p14:tracePt t="50583" x="12052300" y="5461000"/>
          <p14:tracePt t="50632" x="12033250" y="5441950"/>
          <p14:tracePt t="50646" x="12033250" y="5424488"/>
          <p14:tracePt t="50653" x="12015788" y="5424488"/>
          <p14:tracePt t="51302" x="12052300" y="5424488"/>
          <p14:tracePt t="51309" x="12125325" y="5424488"/>
          <p14:tracePt t="51316" x="12198350" y="5424488"/>
          <p14:tracePt t="51323" x="12271375" y="5424488"/>
          <p14:tracePt t="51330" x="12325350" y="5424488"/>
          <p14:tracePt t="51337" x="12380913" y="5424488"/>
          <p14:tracePt t="51345" x="12417425" y="5424488"/>
          <p14:tracePt t="51350" x="12453938" y="5405438"/>
          <p14:tracePt t="51357" x="12490450" y="5405438"/>
          <p14:tracePt t="51364" x="12563475" y="5405438"/>
          <p14:tracePt t="51380" x="12599988" y="5405438"/>
          <p14:tracePt t="51386" x="12636500" y="5405438"/>
          <p14:tracePt t="51393" x="12690475" y="5405438"/>
          <p14:tracePt t="51400" x="12726988" y="5405438"/>
          <p14:tracePt t="51407" x="12800013" y="5405438"/>
          <p14:tracePt t="51414" x="12873038" y="5405438"/>
          <p14:tracePt t="51421" x="12982575" y="5405438"/>
          <p14:tracePt t="51429" x="13092113" y="5405438"/>
          <p14:tracePt t="51435" x="13274675" y="5405438"/>
          <p14:tracePt t="51442" x="13457238" y="5405438"/>
          <p14:tracePt t="51449" x="13676313" y="5405438"/>
          <p14:tracePt t="51456" x="13895388" y="5405438"/>
          <p14:tracePt t="51464" x="14189075" y="5405438"/>
          <p14:tracePt t="51470" x="14444663" y="5405438"/>
          <p14:tracePt t="51478" x="14773275" y="5405438"/>
          <p14:tracePt t="51483" x="15065375" y="5405438"/>
          <p14:tracePt t="51490" x="15393988" y="5387975"/>
          <p14:tracePt t="51497" x="15686088" y="5368925"/>
          <p14:tracePt t="51513" x="16105188" y="5332413"/>
          <p14:tracePt t="51518" x="16251238" y="5332413"/>
          <p14:tracePt t="51529" x="16360775" y="5314950"/>
          <p14:tracePt t="51532" x="16452850" y="5314950"/>
          <p14:tracePt t="51539" x="16489363" y="5314950"/>
          <p14:tracePt t="51548" x="16506825" y="5295900"/>
          <p14:tracePt t="51811" x="16598900" y="5295900"/>
          <p14:tracePt t="51818" x="16671925" y="5295900"/>
          <p14:tracePt t="51826" x="16781463" y="5295900"/>
          <p14:tracePt t="51832" x="16871950" y="5259388"/>
          <p14:tracePt t="51839" x="17037050" y="5222875"/>
          <p14:tracePt t="51846" x="17146588" y="5205413"/>
          <p14:tracePt t="51853" x="17237075" y="5205413"/>
          <p14:tracePt t="51861" x="17346613" y="5205413"/>
          <p14:tracePt t="51867" x="17457738" y="5205413"/>
          <p14:tracePt t="51874" x="17567275" y="5205413"/>
          <p14:tracePt t="51881" x="17676813" y="5205413"/>
          <p14:tracePt t="51894" x="17767300" y="5205413"/>
          <p14:tracePt t="51895" x="17876838" y="5205413"/>
          <p14:tracePt t="51902" x="17932400" y="5222875"/>
          <p14:tracePt t="51910" x="18022888" y="5278438"/>
          <p14:tracePt t="51916" x="18078450" y="5278438"/>
          <p14:tracePt t="51923" x="18132425" y="5295900"/>
          <p14:tracePt t="51930" x="18205450" y="5314950"/>
          <p14:tracePt t="51937" x="18241963" y="5314950"/>
          <p14:tracePt t="51945" x="18241963" y="5332413"/>
          <p14:tracePt t="51951" x="18261013" y="5332413"/>
          <p14:tracePt t="51965" x="18261013" y="5351463"/>
          <p14:tracePt t="51971" x="18278475" y="5351463"/>
          <p14:tracePt t="52076" x="18278475" y="5368925"/>
          <p14:tracePt t="53283" x="18205450" y="5441950"/>
          <p14:tracePt t="53290" x="18078450" y="5534025"/>
          <p14:tracePt t="53297" x="17949863" y="5624513"/>
          <p14:tracePt t="53304" x="17786350" y="5734050"/>
          <p14:tracePt t="53312" x="17657763" y="5807075"/>
          <p14:tracePt t="53317" x="17494250" y="5918200"/>
          <p14:tracePt t="53326" x="17329150" y="6027738"/>
          <p14:tracePt t="53331" x="17200563" y="6137275"/>
          <p14:tracePt t="53338" x="17037050" y="6210300"/>
          <p14:tracePt t="53346" x="16908463" y="6319838"/>
          <p14:tracePt t="53353" x="16781463" y="6392863"/>
          <p14:tracePt t="53361" x="16616363" y="6446838"/>
          <p14:tracePt t="53367" x="16452850" y="6519863"/>
          <p14:tracePt t="53374" x="16287750" y="6611938"/>
          <p14:tracePt t="53380" x="16141700" y="6629400"/>
          <p14:tracePt t="53387" x="16014700" y="6684963"/>
          <p14:tracePt t="53395" x="15849600" y="6738938"/>
          <p14:tracePt t="53401" x="15776575" y="6738938"/>
          <p14:tracePt t="53410" x="15667038" y="6757988"/>
          <p14:tracePt t="53415" x="15576550" y="6775450"/>
          <p14:tracePt t="53422" x="15520988" y="6794500"/>
          <p14:tracePt t="53430" x="15447963" y="6811963"/>
          <p14:tracePt t="53436" x="15374938" y="6811963"/>
          <p14:tracePt t="53445" x="15320963" y="6811963"/>
          <p14:tracePt t="53450" x="15284450" y="6831013"/>
          <p14:tracePt t="53458" x="15247938" y="6831013"/>
          <p14:tracePt t="53465" x="15192375" y="6848475"/>
          <p14:tracePt t="53472" x="15174913" y="6848475"/>
          <p14:tracePt t="53479" x="15138400" y="6848475"/>
          <p14:tracePt t="53485" x="15101888" y="6867525"/>
          <p14:tracePt t="53494" x="15065375" y="6867525"/>
          <p14:tracePt t="53500" x="15028863" y="6867525"/>
          <p14:tracePt t="53506" x="14992350" y="6884988"/>
          <p14:tracePt t="53514" x="14936788" y="6884988"/>
          <p14:tracePt t="53521" x="14863763" y="6921500"/>
          <p14:tracePt t="53528" x="14790738" y="6958013"/>
          <p14:tracePt t="53535" x="14717713" y="6977063"/>
          <p14:tracePt t="53542" x="14663738" y="6994525"/>
          <p14:tracePt t="53549" x="14571663" y="7050088"/>
          <p14:tracePt t="53555" x="14517688" y="7067550"/>
          <p14:tracePt t="53563" x="14462125" y="7086600"/>
          <p14:tracePt t="53569" x="14425613" y="7123113"/>
          <p14:tracePt t="53577" x="14371638" y="7140575"/>
          <p14:tracePt t="53583" x="14352588" y="7140575"/>
          <p14:tracePt t="53590" x="14316075" y="7159625"/>
          <p14:tracePt t="53597" x="14298613" y="7159625"/>
          <p14:tracePt t="53618" x="14279563" y="7159625"/>
          <p14:tracePt t="53667" x="14279563" y="7177088"/>
          <p14:tracePt t="53681" x="14262100" y="7177088"/>
          <p14:tracePt t="54211" x="14262100" y="7250113"/>
          <p14:tracePt t="54217" x="14279563" y="7323138"/>
          <p14:tracePt t="54225" x="14279563" y="7415213"/>
          <p14:tracePt t="54231" x="14316075" y="7524750"/>
          <p14:tracePt t="54238" x="14335125" y="7615238"/>
          <p14:tracePt t="54245" x="14352588" y="7724775"/>
          <p14:tracePt t="54252" x="14352588" y="7834313"/>
          <p14:tracePt t="54260" x="14352588" y="7926388"/>
          <p14:tracePt t="54266" x="14371638" y="8018463"/>
          <p14:tracePt t="54273" x="14389100" y="8091488"/>
          <p14:tracePt t="54280" x="14389100" y="8145463"/>
          <p14:tracePt t="54287" x="14389100" y="8237538"/>
          <p14:tracePt t="54295" x="14389100" y="8274050"/>
          <p14:tracePt t="54301" x="14389100" y="8347075"/>
          <p14:tracePt t="54310" x="14389100" y="8401050"/>
          <p14:tracePt t="54315" x="14389100" y="8474075"/>
          <p14:tracePt t="54322" x="14408150" y="8529638"/>
          <p14:tracePt t="54329" x="14408150" y="8602663"/>
          <p14:tracePt t="54336" x="14408150" y="8675688"/>
          <p14:tracePt t="54344" x="14444663" y="8729663"/>
          <p14:tracePt t="54350" x="14444663" y="8766175"/>
          <p14:tracePt t="54357" x="14462125" y="8821738"/>
          <p14:tracePt t="54364" x="14462125" y="8858250"/>
          <p14:tracePt t="54371" x="14462125" y="8894763"/>
          <p14:tracePt t="54379" x="14462125" y="8931275"/>
          <p14:tracePt t="54385" x="14462125" y="8967788"/>
          <p14:tracePt t="54393" x="14462125" y="8985250"/>
          <p14:tracePt t="54399" x="14462125" y="9040813"/>
          <p14:tracePt t="54406" x="14462125" y="9077325"/>
          <p14:tracePt t="54414" x="14498638" y="9131300"/>
          <p14:tracePt t="54420" x="14498638" y="9167813"/>
          <p14:tracePt t="54429" x="14498638" y="9204325"/>
          <p14:tracePt t="54434" x="14498638" y="9223375"/>
          <p14:tracePt t="54504" x="14498638" y="9240838"/>
          <p14:tracePt t="54706" x="14498638" y="9040813"/>
          <p14:tracePt t="54713" x="14554200" y="8785225"/>
          <p14:tracePt t="54720" x="14571663" y="8510588"/>
          <p14:tracePt t="54729" x="14608175" y="8328025"/>
          <p14:tracePt t="54734" x="14627225" y="8145463"/>
          <p14:tracePt t="54741" x="14663738" y="7981950"/>
          <p14:tracePt t="54748" x="14663738" y="7834313"/>
          <p14:tracePt t="54754" x="14663738" y="7761288"/>
          <p14:tracePt t="54762" x="14663738" y="7670800"/>
          <p14:tracePt t="54768" x="14663738" y="7615238"/>
          <p14:tracePt t="54777" x="14663738" y="7578725"/>
          <p14:tracePt t="54783" x="14663738" y="7524750"/>
          <p14:tracePt t="54790" x="14663738" y="7488238"/>
          <p14:tracePt t="54797" x="14663738" y="7469188"/>
          <p14:tracePt t="54812" x="14663738" y="7451725"/>
          <p14:tracePt t="55620" x="14700250" y="7524750"/>
          <p14:tracePt t="55628" x="14736763" y="7578725"/>
          <p14:tracePt t="55634" x="14827250" y="7670800"/>
          <p14:tracePt t="55641" x="14863763" y="7724775"/>
          <p14:tracePt t="55648" x="14955838" y="7797800"/>
          <p14:tracePt t="55655" x="15046325" y="7872413"/>
          <p14:tracePt t="55662" x="15119350" y="7926388"/>
          <p14:tracePt t="55669" x="15174913" y="7981950"/>
          <p14:tracePt t="55677" x="15247938" y="8018463"/>
          <p14:tracePt t="55683" x="15284450" y="8035925"/>
          <p14:tracePt t="55689" x="15338425" y="8072438"/>
          <p14:tracePt t="55697" x="15357475" y="8108950"/>
          <p14:tracePt t="55703" x="15374938" y="8108950"/>
          <p14:tracePt t="55712" x="15411450" y="8128000"/>
          <p14:tracePt t="55717" x="15430500" y="8145463"/>
          <p14:tracePt t="55726" x="15430500" y="8164513"/>
          <p14:tracePt t="55731" x="15430500" y="8181975"/>
          <p14:tracePt t="55745" x="15447963" y="8181975"/>
          <p14:tracePt t="55761" x="15467013" y="8218488"/>
          <p14:tracePt t="55766" x="15484475" y="8255000"/>
          <p14:tracePt t="55773" x="15484475" y="8310563"/>
          <p14:tracePt t="55780" x="15520988" y="8347075"/>
          <p14:tracePt t="55787" x="15520988" y="8401050"/>
          <p14:tracePt t="55795" x="15557500" y="8437563"/>
          <p14:tracePt t="55801" x="15576550" y="8474075"/>
          <p14:tracePt t="55811" x="15576550" y="8493125"/>
          <p14:tracePt t="55815" x="15594013" y="8529638"/>
          <p14:tracePt t="55822" x="15594013" y="8547100"/>
          <p14:tracePt t="55829" x="15613063" y="8547100"/>
          <p14:tracePt t="56283" x="15759113" y="8529638"/>
          <p14:tracePt t="56290" x="15941675" y="8474075"/>
          <p14:tracePt t="56297" x="16141700" y="8437563"/>
          <p14:tracePt t="56304" x="16397288" y="8420100"/>
          <p14:tracePt t="56312" x="16616363" y="8420100"/>
          <p14:tracePt t="56318" x="16908463" y="8420100"/>
          <p14:tracePt t="56327" x="17127538" y="8420100"/>
          <p14:tracePt t="56332" x="17421225" y="8420100"/>
          <p14:tracePt t="56339" x="17676813" y="8456613"/>
          <p14:tracePt t="56347" x="17968913" y="8456613"/>
          <p14:tracePt t="56353" x="18224500" y="8510588"/>
          <p14:tracePt t="56362" x="18534063" y="8547100"/>
          <p14:tracePt t="56367" x="18789650" y="8566150"/>
          <p14:tracePt t="56374" x="19008725" y="8566150"/>
          <p14:tracePt t="56381" x="19191288" y="8566150"/>
          <p14:tracePt t="56388" x="19373850" y="8566150"/>
          <p14:tracePt t="56396" x="19446875" y="8566150"/>
          <p14:tracePt t="56402" x="19556413" y="8566150"/>
          <p14:tracePt t="56412" x="19629438" y="8566150"/>
          <p14:tracePt t="56415" x="19648488" y="8566150"/>
          <p14:tracePt t="56980" x="19629438" y="8529638"/>
          <p14:tracePt t="56987" x="19611975" y="8493125"/>
          <p14:tracePt t="56995" x="19592925" y="8437563"/>
          <p14:tracePt t="57001" x="19556413" y="8383588"/>
          <p14:tracePt t="57009" x="19538950" y="8291513"/>
          <p14:tracePt t="57015" x="19519900" y="8201025"/>
          <p14:tracePt t="57022" x="19519900" y="8091488"/>
          <p14:tracePt t="57034" x="19502438" y="8018463"/>
          <p14:tracePt t="57036" x="19483388" y="7889875"/>
          <p14:tracePt t="57044" x="19483388" y="7780338"/>
          <p14:tracePt t="57054" x="19483388" y="7670800"/>
          <p14:tracePt t="57057" x="19446875" y="7542213"/>
          <p14:tracePt t="57064" x="19446875" y="7469188"/>
          <p14:tracePt t="57071" x="19446875" y="7378700"/>
          <p14:tracePt t="57079" x="19465925" y="7305675"/>
          <p14:tracePt t="57085" x="19465925" y="7213600"/>
          <p14:tracePt t="57093" x="19465925" y="7140575"/>
          <p14:tracePt t="57099" x="19502438" y="7013575"/>
          <p14:tracePt t="57106" x="19502438" y="6958013"/>
          <p14:tracePt t="57113" x="19519900" y="6921500"/>
          <p14:tracePt t="57120" x="19519900" y="6884988"/>
          <p14:tracePt t="57134" x="19519900" y="6867525"/>
          <p14:tracePt t="57148" x="19538950" y="6867525"/>
          <p14:tracePt t="57154" x="19556413" y="6867525"/>
          <p14:tracePt t="57162" x="19575463" y="6848475"/>
          <p14:tracePt t="57167" x="19592925" y="6831013"/>
          <p14:tracePt t="57559" x="19629438" y="6867525"/>
          <p14:tracePt t="57566" x="19665950" y="6921500"/>
          <p14:tracePt t="57573" x="19685000" y="6977063"/>
          <p14:tracePt t="57580" x="19738975" y="7050088"/>
          <p14:tracePt t="57587" x="19758025" y="7140575"/>
          <p14:tracePt t="57595" x="19812000" y="7213600"/>
          <p14:tracePt t="57601" x="19848513" y="7286625"/>
          <p14:tracePt t="57609" x="19867563" y="7359650"/>
          <p14:tracePt t="57615" x="19921538" y="7432675"/>
          <p14:tracePt t="57622" x="19940588" y="7488238"/>
          <p14:tracePt t="57629" x="19958050" y="7542213"/>
          <p14:tracePt t="57636" x="19977100" y="7634288"/>
          <p14:tracePt t="57644" x="20013613" y="7688263"/>
          <p14:tracePt t="57650" x="20013613" y="7724775"/>
          <p14:tracePt t="57657" x="20013613" y="7761288"/>
          <p14:tracePt t="57664" x="20013613" y="7780338"/>
          <p14:tracePt t="57671" x="20031075" y="7797800"/>
          <p14:tracePt t="57679" x="20031075" y="7816850"/>
          <p14:tracePt t="57693" x="20031075" y="7834313"/>
          <p14:tracePt t="57796" x="20031075" y="7853363"/>
          <p14:tracePt t="57824" x="20031075" y="7872413"/>
          <p14:tracePt t="57831" x="20031075" y="7889875"/>
          <p14:tracePt t="57838" x="20031075" y="7908925"/>
          <p14:tracePt t="57845" x="20031075" y="7981950"/>
          <p14:tracePt t="57852" x="20031075" y="8018463"/>
          <p14:tracePt t="57860" x="20031075" y="8072438"/>
          <p14:tracePt t="57866" x="20031075" y="8128000"/>
          <p14:tracePt t="57873" x="20031075" y="8181975"/>
          <p14:tracePt t="57880" x="20013613" y="8255000"/>
          <p14:tracePt t="57887" x="19994563" y="8310563"/>
          <p14:tracePt t="57895" x="19977100" y="8347075"/>
          <p14:tracePt t="57900" x="19977100" y="8383588"/>
          <p14:tracePt t="57914" x="19977100" y="8401050"/>
          <p14:tracePt t="57977" x="19977100" y="8420100"/>
          <p14:tracePt t="57998" x="19977100" y="8437563"/>
          <p14:tracePt t="58019" x="19958050" y="8437563"/>
          <p14:tracePt t="58355" x="20286663" y="8255000"/>
          <p14:tracePt t="58362" x="20999450" y="7945438"/>
          <p14:tracePt t="58369" x="21712238" y="7597775"/>
          <p14:tracePt t="58377" x="22496463" y="7232650"/>
          <p14:tracePt t="58383" x="23172738" y="6958013"/>
          <p14:tracePt t="58390" x="23939500" y="67024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1016CC-25AB-C52C-5834-F4794C30C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47" y="1549065"/>
            <a:ext cx="9203824" cy="1466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21E90C-EEF8-A309-4285-262C0C850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2641" y="1368010"/>
            <a:ext cx="749873" cy="914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965BC2-1FCA-7818-C76B-596C30A4C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401" y="3790718"/>
            <a:ext cx="7955970" cy="19143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DE57D-07C9-73D8-3A5A-09E389ACA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5787" y="5092771"/>
            <a:ext cx="749873" cy="914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069FD8-9B5D-C2B4-35AF-935E7BF58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0335" y="824188"/>
            <a:ext cx="10111184" cy="3004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5DBE4A-F7C7-5294-7BD6-7CAC7FDD8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18962" y="4106863"/>
            <a:ext cx="6696075" cy="1781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3EA982-98DF-80A0-43FE-9CFCAF020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5570" y="6942476"/>
            <a:ext cx="10235780" cy="341270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16C9C3-ED08-9F1A-1E17-42C2D1338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120B9D1-2189-2759-89A6-59C4FB2989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887" y="6492121"/>
            <a:ext cx="12200324" cy="47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0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2"/>
    </mc:Choice>
    <mc:Fallback xmlns="">
      <p:transition spd="slow" advTm="7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6" x="23136225" y="6794500"/>
          <p14:tracePt t="573" x="22131338" y="6648450"/>
          <p14:tracePt t="580" x="21055013" y="6502400"/>
          <p14:tracePt t="587" x="20050125" y="6356350"/>
          <p14:tracePt t="594" x="19045238" y="6210300"/>
          <p14:tracePt t="601" x="18059400" y="6118225"/>
          <p14:tracePt t="608" x="17200563" y="6027738"/>
          <p14:tracePt t="615" x="16379825" y="6027738"/>
          <p14:tracePt t="622" x="15759113" y="5991225"/>
          <p14:tracePt t="629" x="15247938" y="5991225"/>
          <p14:tracePt t="636" x="14882813" y="6008688"/>
          <p14:tracePt t="644" x="14590713" y="6008688"/>
          <p14:tracePt t="650" x="14298613" y="6064250"/>
          <p14:tracePt t="657" x="14097000" y="6118225"/>
          <p14:tracePt t="664" x="13950950" y="6137275"/>
          <p14:tracePt t="671" x="13822363" y="6191250"/>
          <p14:tracePt t="678" x="13731875" y="6210300"/>
          <p14:tracePt t="684" x="13695363" y="6246813"/>
          <p14:tracePt t="693" x="13676313" y="6283325"/>
          <p14:tracePt t="971" x="13457238" y="6283325"/>
          <p14:tracePt t="978" x="13201650" y="6283325"/>
          <p14:tracePt t="985" x="12928600" y="6283325"/>
          <p14:tracePt t="992" x="12636500" y="6246813"/>
          <p14:tracePt t="998" x="12234863" y="6191250"/>
          <p14:tracePt t="1005" x="11869738" y="6100763"/>
          <p14:tracePt t="1012" x="11376025" y="5954713"/>
          <p14:tracePt t="1020" x="10901363" y="5770563"/>
          <p14:tracePt t="1028" x="10298113" y="5570538"/>
          <p14:tracePt t="1033" x="9732963" y="5278438"/>
          <p14:tracePt t="1041" x="9239250" y="5059363"/>
          <p14:tracePt t="1048" x="8820150" y="4857750"/>
          <p14:tracePt t="1055" x="8545513" y="4638675"/>
          <p14:tracePt t="1062" x="8272463" y="4456113"/>
          <p14:tracePt t="1068" x="8053388" y="4346575"/>
          <p14:tracePt t="1076" x="7851775" y="4219575"/>
          <p14:tracePt t="1082" x="7705725" y="4127500"/>
          <p14:tracePt t="1090" x="7651750" y="4073525"/>
          <p14:tracePt t="1096" x="7596188" y="4037013"/>
          <p14:tracePt t="1103" x="7596188" y="4017963"/>
          <p14:tracePt t="1438" x="7578725" y="3963988"/>
          <p14:tracePt t="1445" x="7559675" y="3908425"/>
          <p14:tracePt t="1452" x="7559675" y="3835400"/>
          <p14:tracePt t="1460" x="7542213" y="3743325"/>
          <p14:tracePt t="1466" x="7505700" y="3689350"/>
          <p14:tracePt t="1474" x="7486650" y="3597275"/>
          <p14:tracePt t="1480" x="7486650" y="3543300"/>
          <p14:tracePt t="1487" x="7486650" y="3506788"/>
          <p14:tracePt t="1495" x="7486650" y="3487738"/>
          <p14:tracePt t="1501" x="7486650" y="3470275"/>
          <p14:tracePt t="1619" x="7486650" y="3451225"/>
          <p14:tracePt t="1633" x="7486650" y="3414713"/>
          <p14:tracePt t="1640" x="7486650" y="3360738"/>
          <p14:tracePt t="1647" x="7469188" y="3324225"/>
          <p14:tracePt t="1655" x="7469188" y="3287713"/>
          <p14:tracePt t="1661" x="7450138" y="3251200"/>
          <p14:tracePt t="1668" x="7432675" y="3232150"/>
          <p14:tracePt t="1677" x="7432675" y="3214688"/>
          <p14:tracePt t="1682" x="7432675" y="3195638"/>
          <p14:tracePt t="1690" x="7432675" y="3178175"/>
          <p14:tracePt t="2266" x="7505700" y="3178175"/>
          <p14:tracePt t="2269" x="7651750" y="3178175"/>
          <p14:tracePt t="2276" x="7834313" y="3178175"/>
          <p14:tracePt t="2282" x="7980363" y="3178175"/>
          <p14:tracePt t="2291" x="8162925" y="3178175"/>
          <p14:tracePt t="2296" x="8308975" y="3178175"/>
          <p14:tracePt t="2303" x="8435975" y="3178175"/>
          <p14:tracePt t="2311" x="8582025" y="3178175"/>
          <p14:tracePt t="2317" x="8691563" y="3178175"/>
          <p14:tracePt t="2325" x="8801100" y="3159125"/>
          <p14:tracePt t="2331" x="8874125" y="3159125"/>
          <p14:tracePt t="2345" x="8910638" y="3159125"/>
          <p14:tracePt t="2436" x="8929688" y="3159125"/>
          <p14:tracePt t="2791" x="8929688" y="3268663"/>
          <p14:tracePt t="2798" x="8966200" y="3433763"/>
          <p14:tracePt t="2805" x="9002713" y="3616325"/>
          <p14:tracePt t="2812" x="9039225" y="3779838"/>
          <p14:tracePt t="2819" x="9093200" y="3944938"/>
          <p14:tracePt t="2827" x="9129713" y="4054475"/>
          <p14:tracePt t="2833" x="9166225" y="4146550"/>
          <p14:tracePt t="2840" x="9221788" y="4273550"/>
          <p14:tracePt t="2847" x="9258300" y="4365625"/>
          <p14:tracePt t="2853" x="9312275" y="4492625"/>
          <p14:tracePt t="2861" x="9367838" y="4602163"/>
          <p14:tracePt t="2868" x="9404350" y="4694238"/>
          <p14:tracePt t="2877" x="9440863" y="4821238"/>
          <p14:tracePt t="2890" x="9494838" y="5022850"/>
          <p14:tracePt t="2895" x="9531350" y="5113338"/>
          <p14:tracePt t="2902" x="9550400" y="5186363"/>
          <p14:tracePt t="2910" x="9550400" y="5259388"/>
          <p14:tracePt t="2916" x="9550400" y="5314950"/>
          <p14:tracePt t="2923" x="9567863" y="5351463"/>
          <p14:tracePt t="2930" x="9567863" y="5368925"/>
          <p14:tracePt t="2937" x="9567863" y="5387975"/>
          <p14:tracePt t="2945" x="9586913" y="5405438"/>
          <p14:tracePt t="2988" x="9586913" y="5424488"/>
          <p14:tracePt t="3009" x="9586913" y="5441950"/>
          <p14:tracePt t="3014" x="9586913" y="5461000"/>
          <p14:tracePt t="3021" x="9586913" y="5497513"/>
          <p14:tracePt t="3028" x="9586913" y="5514975"/>
          <p14:tracePt t="3035" x="9586913" y="5534025"/>
          <p14:tracePt t="3043" x="9586913" y="5551488"/>
          <p14:tracePt t="3049" x="9604375" y="5588000"/>
          <p14:tracePt t="3057" x="9623425" y="5607050"/>
          <p14:tracePt t="3063" x="9623425" y="5624513"/>
          <p14:tracePt t="3070" x="9640888" y="5661025"/>
          <p14:tracePt t="3078" x="9640888" y="5680075"/>
          <p14:tracePt t="3084" x="9659938" y="5680075"/>
          <p14:tracePt t="3092" x="9677400" y="5716588"/>
          <p14:tracePt t="3098" x="9696450" y="5734050"/>
          <p14:tracePt t="3105" x="9732963" y="5753100"/>
          <p14:tracePt t="3112" x="9750425" y="5770563"/>
          <p14:tracePt t="3119" x="9769475" y="5789613"/>
          <p14:tracePt t="3127" x="9786938" y="5807075"/>
          <p14:tracePt t="3133" x="9805988" y="5826125"/>
          <p14:tracePt t="3140" x="9842500" y="5826125"/>
          <p14:tracePt t="3147" x="9859963" y="5826125"/>
          <p14:tracePt t="3154" x="9896475" y="5826125"/>
          <p14:tracePt t="3168" x="9932988" y="5826125"/>
          <p14:tracePt t="3182" x="9952038" y="5843588"/>
          <p14:tracePt t="3190" x="9969500" y="5843588"/>
          <p14:tracePt t="3203" x="9988550" y="5843588"/>
          <p14:tracePt t="3225" x="9988550" y="5862638"/>
          <p14:tracePt t="3287" x="10006013" y="5881688"/>
          <p14:tracePt t="3308" x="10025063" y="5881688"/>
          <p14:tracePt t="3357" x="10042525" y="5881688"/>
          <p14:tracePt t="3385" x="10042525" y="5899150"/>
          <p14:tracePt t="3392" x="10061575" y="5899150"/>
          <p14:tracePt t="3441" x="10079038" y="5899150"/>
          <p14:tracePt t="3894" x="10079038" y="6064250"/>
          <p14:tracePt t="3900" x="10115550" y="6283325"/>
          <p14:tracePt t="3908" x="10207625" y="6502400"/>
          <p14:tracePt t="3914" x="10261600" y="6738938"/>
          <p14:tracePt t="3921" x="10334625" y="6958013"/>
          <p14:tracePt t="3929" x="10390188" y="7196138"/>
          <p14:tracePt t="3936" x="10482263" y="7396163"/>
          <p14:tracePt t="3944" x="10572750" y="7542213"/>
          <p14:tracePt t="3949" x="10609263" y="7707313"/>
          <p14:tracePt t="3957" x="10664825" y="7872413"/>
          <p14:tracePt t="3964" x="10737850" y="7962900"/>
          <p14:tracePt t="3970" x="10791825" y="8091488"/>
          <p14:tracePt t="3978" x="10828338" y="8181975"/>
          <p14:tracePt t="3984" x="10901363" y="8274050"/>
          <p14:tracePt t="3992" x="10956925" y="8364538"/>
          <p14:tracePt t="3998" x="10993438" y="8456613"/>
          <p14:tracePt t="4005" x="11047413" y="8547100"/>
          <p14:tracePt t="4012" x="11083925" y="8639175"/>
          <p14:tracePt t="4019" x="11139488" y="8729663"/>
          <p14:tracePt t="4027" x="11156950" y="8839200"/>
          <p14:tracePt t="4033" x="11193463" y="8894763"/>
          <p14:tracePt t="4041" x="11193463" y="8985250"/>
          <p14:tracePt t="4047" x="11212513" y="9077325"/>
          <p14:tracePt t="4054" x="11229975" y="9131300"/>
          <p14:tracePt t="4061" x="11249025" y="9167813"/>
          <p14:tracePt t="4068" x="11249025" y="9223375"/>
          <p14:tracePt t="4077" x="11249025" y="9240838"/>
          <p14:tracePt t="4082" x="11249025" y="9259888"/>
          <p14:tracePt t="4090" x="11249025" y="9277350"/>
          <p14:tracePt t="4096" x="11249025" y="9296400"/>
          <p14:tracePt t="4131" x="11266488" y="9296400"/>
          <p14:tracePt t="4138" x="11266488" y="9313863"/>
          <p14:tracePt t="4160" x="11266488" y="9332913"/>
          <p14:tracePt t="4173" x="11266488" y="9350375"/>
          <p14:tracePt t="4187" x="11285538" y="9350375"/>
          <p14:tracePt t="4235" x="11285538" y="9369425"/>
          <p14:tracePt t="4243" x="11303000" y="9386888"/>
          <p14:tracePt t="4249" x="11322050" y="9423400"/>
          <p14:tracePt t="4257" x="11339513" y="9423400"/>
          <p14:tracePt t="4263" x="11339513" y="9442450"/>
          <p14:tracePt t="4745" x="11376025" y="9442450"/>
          <p14:tracePt t="4752" x="11431588" y="9442450"/>
          <p14:tracePt t="4759" x="11541125" y="9442450"/>
          <p14:tracePt t="4765" x="11650663" y="9442450"/>
          <p14:tracePt t="4773" x="11796713" y="9442450"/>
          <p14:tracePt t="4780" x="11942763" y="9442450"/>
          <p14:tracePt t="4787" x="12125325" y="9442450"/>
          <p14:tracePt t="4794" x="12361863" y="9442450"/>
          <p14:tracePt t="4801" x="12617450" y="9386888"/>
          <p14:tracePt t="4809" x="12873038" y="9350375"/>
          <p14:tracePt t="4814" x="13128625" y="9313863"/>
          <p14:tracePt t="4822" x="13403263" y="9259888"/>
          <p14:tracePt t="4829" x="13658850" y="9240838"/>
          <p14:tracePt t="4836" x="13914438" y="9186863"/>
          <p14:tracePt t="4848" x="14189075" y="9113838"/>
          <p14:tracePt t="4849" x="14481175" y="9094788"/>
          <p14:tracePt t="4857" x="14809788" y="9021763"/>
          <p14:tracePt t="4863" x="15174913" y="9004300"/>
          <p14:tracePt t="4870" x="15540038" y="8967788"/>
          <p14:tracePt t="4879" x="16051213" y="8931275"/>
          <p14:tracePt t="4884" x="16543338" y="8858250"/>
          <p14:tracePt t="4892" x="17200563" y="8858250"/>
          <p14:tracePt t="4898" x="17895888" y="8821738"/>
          <p14:tracePt t="4905" x="18589625" y="8785225"/>
          <p14:tracePt t="4912" x="19429413" y="8693150"/>
          <p14:tracePt t="4919" x="20123150" y="8656638"/>
          <p14:tracePt t="4927" x="20908963" y="8566150"/>
          <p14:tracePt t="4933" x="21675725" y="8474075"/>
          <p14:tracePt t="4940" x="22259925" y="8364538"/>
          <p14:tracePt t="4947" x="22752050" y="8291513"/>
          <p14:tracePt t="4954" x="23117175" y="8237538"/>
          <p14:tracePt t="4961" x="23445788" y="8145463"/>
          <p14:tracePt t="4968" x="23683913" y="8054975"/>
          <p14:tracePt t="4976" x="23810913" y="7981950"/>
          <p14:tracePt t="4980" x="23866475" y="7908925"/>
          <p14:tracePt t="5226" x="24029988" y="7834313"/>
          <p14:tracePt t="5233" x="24195088" y="7724775"/>
          <p14:tracePt t="5240" x="24358600" y="76152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A7EA906-6C0E-1F4B-A402-57CEF77568D5}"/>
              </a:ext>
            </a:extLst>
          </p:cNvPr>
          <p:cNvSpPr txBox="1"/>
          <p:nvPr/>
        </p:nvSpPr>
        <p:spPr>
          <a:xfrm>
            <a:off x="0" y="-4444"/>
            <a:ext cx="6360285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0" b="1">
                <a:solidFill>
                  <a:schemeClr val="tx2"/>
                </a:solidFill>
                <a:latin typeface="Montserrat SemiBold" pitchFamily="2" charset="77"/>
                <a:ea typeface="Lato" panose="020F0502020204030203" pitchFamily="34" charset="0"/>
                <a:cs typeface="Lato" panose="020F0502020204030203" pitchFamily="34" charset="0"/>
              </a:rPr>
              <a:t>Data Insights</a:t>
            </a:r>
            <a:endParaRPr lang="en-US" sz="10000" b="1" dirty="0">
              <a:solidFill>
                <a:schemeClr val="tx2"/>
              </a:solidFill>
              <a:latin typeface="Montserrat SemiBold" pitchFamily="2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DA267-3579-D537-2C4A-4936B5766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803" y="53000"/>
            <a:ext cx="17565312" cy="3112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930EB8-42FE-C260-74FF-52DC142DA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286" y="8642116"/>
            <a:ext cx="7323631" cy="51394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0C280B-67F6-FAB4-9DDA-9CF3FCE15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005" y="8805250"/>
            <a:ext cx="5312280" cy="48577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BD48E8-A8F9-A1B9-5B02-65564DA71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955" y="3193333"/>
            <a:ext cx="6184350" cy="542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2947DB-0309-F105-E9BD-022741B4E2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430" y="3165655"/>
            <a:ext cx="5911882" cy="5600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1E347D-854B-4342-0C1A-EEFDAD9D59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98523" y="3223099"/>
            <a:ext cx="6106556" cy="59095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31FCB8-7FEE-BA15-A29F-5E92E91D25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88948" y="9132670"/>
            <a:ext cx="6568922" cy="43148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6ADDE8-E711-6E1E-17C4-90501E4E4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9536A-E12D-2044-E27A-CAC38BB4E6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51801" y="1033255"/>
            <a:ext cx="1013792" cy="4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3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13"/>
    </mc:Choice>
    <mc:Fallback xmlns="">
      <p:transition spd="slow" advTm="46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9" x="23501350" y="6373813"/>
          <p14:tracePt t="345" x="22698075" y="6210300"/>
          <p14:tracePt t="353" x="21748750" y="6064250"/>
          <p14:tracePt t="360" x="20816888" y="5881688"/>
          <p14:tracePt t="368" x="19775488" y="5624513"/>
          <p14:tracePt t="378" x="18699163" y="5424488"/>
          <p14:tracePt t="381" x="17621250" y="5278438"/>
          <p14:tracePt t="388" x="16616363" y="5132388"/>
          <p14:tracePt t="394" x="15740063" y="5003800"/>
          <p14:tracePt t="402" x="14992350" y="4967288"/>
          <p14:tracePt t="408" x="14371638" y="4930775"/>
          <p14:tracePt t="417" x="13914438" y="4930775"/>
          <p14:tracePt t="422" x="13549313" y="4930775"/>
          <p14:tracePt t="430" x="13293725" y="4930775"/>
          <p14:tracePt t="436" x="13038138" y="5022850"/>
          <p14:tracePt t="443" x="12836525" y="5076825"/>
          <p14:tracePt t="451" x="12636500" y="5186363"/>
          <p14:tracePt t="457" x="12580938" y="5259388"/>
          <p14:tracePt t="462" x="12544425" y="5295900"/>
          <p14:tracePt t="778" x="12215813" y="5295900"/>
          <p14:tracePt t="785" x="11741150" y="5205413"/>
          <p14:tracePt t="792" x="11176000" y="5095875"/>
          <p14:tracePt t="800" x="10444163" y="4930775"/>
          <p14:tracePt t="806" x="9696450" y="4711700"/>
          <p14:tracePt t="813" x="9093200" y="4548188"/>
          <p14:tracePt t="820" x="8564563" y="4402138"/>
          <p14:tracePt t="827" x="8053388" y="4237038"/>
          <p14:tracePt t="835" x="7669213" y="4146550"/>
          <p14:tracePt t="841" x="7304088" y="4054475"/>
          <p14:tracePt t="850" x="7011988" y="4000500"/>
          <p14:tracePt t="855" x="6756400" y="3944938"/>
          <p14:tracePt t="862" x="6518275" y="3889375"/>
          <p14:tracePt t="869" x="6335713" y="3852863"/>
          <p14:tracePt t="875" x="6245225" y="3835400"/>
          <p14:tracePt t="885" x="6172200" y="3816350"/>
          <p14:tracePt t="889" x="6099175" y="3798888"/>
          <p14:tracePt t="897" x="6080125" y="3798888"/>
          <p14:tracePt t="1204" x="5934075" y="3706813"/>
          <p14:tracePt t="1210" x="5734050" y="3597275"/>
          <p14:tracePt t="1218" x="5532438" y="3487738"/>
          <p14:tracePt t="1224" x="5368925" y="3397250"/>
          <p14:tracePt t="1231" x="5240338" y="3324225"/>
          <p14:tracePt t="1238" x="5094288" y="3268663"/>
          <p14:tracePt t="1245" x="5003800" y="3195638"/>
          <p14:tracePt t="1252" x="4911725" y="3178175"/>
          <p14:tracePt t="1259" x="4857750" y="3141663"/>
          <p14:tracePt t="1268" x="4802188" y="3105150"/>
          <p14:tracePt t="1273" x="4784725" y="3105150"/>
          <p14:tracePt t="1281" x="4765675" y="3086100"/>
          <p14:tracePt t="1287" x="4748213" y="3068638"/>
          <p14:tracePt t="1317" x="4729163" y="3068638"/>
          <p14:tracePt t="1343" x="4729163" y="3049588"/>
          <p14:tracePt t="1356" x="4711700" y="3032125"/>
          <p14:tracePt t="1363" x="4692650" y="2995613"/>
          <p14:tracePt t="1370" x="4675188" y="2959100"/>
          <p14:tracePt t="1377" x="4656138" y="2886075"/>
          <p14:tracePt t="1385" x="4638675" y="2849563"/>
          <p14:tracePt t="1391" x="4602163" y="2776538"/>
          <p14:tracePt t="1401" x="4583113" y="2720975"/>
          <p14:tracePt t="1405" x="4565650" y="2684463"/>
          <p14:tracePt t="1412" x="4510088" y="2630488"/>
          <p14:tracePt t="1420" x="4492625" y="2557463"/>
          <p14:tracePt t="1426" x="4456113" y="2520950"/>
          <p14:tracePt t="1434" x="4437063" y="2465388"/>
          <p14:tracePt t="1440" x="4419600" y="2447925"/>
          <p14:tracePt t="1448" x="4400550" y="2392363"/>
          <p14:tracePt t="1454" x="4364038" y="2392363"/>
          <p14:tracePt t="1461" x="4364038" y="2355850"/>
          <p14:tracePt t="1468" x="4364038" y="2338388"/>
          <p14:tracePt t="1475" x="4346575" y="2338388"/>
          <p14:tracePt t="1503" x="4346575" y="2319338"/>
          <p14:tracePt t="2257" x="4419600" y="2319338"/>
          <p14:tracePt t="2264" x="4565650" y="2301875"/>
          <p14:tracePt t="2271" x="4692650" y="2282825"/>
          <p14:tracePt t="2278" x="4802188" y="2282825"/>
          <p14:tracePt t="2285" x="4911725" y="2282825"/>
          <p14:tracePt t="2292" x="5057775" y="2282825"/>
          <p14:tracePt t="2299" x="5149850" y="2282825"/>
          <p14:tracePt t="2305" x="5222875" y="2282825"/>
          <p14:tracePt t="2312" x="5332413" y="2282825"/>
          <p14:tracePt t="2319" x="5405438" y="2301875"/>
          <p14:tracePt t="2326" x="5478463" y="2301875"/>
          <p14:tracePt t="2334" x="5568950" y="2301875"/>
          <p14:tracePt t="2340" x="5605463" y="2301875"/>
          <p14:tracePt t="2347" x="5661025" y="2301875"/>
          <p14:tracePt t="2354" x="5697538" y="2319338"/>
          <p14:tracePt t="2361" x="5715000" y="2319338"/>
          <p14:tracePt t="2368" x="5751513" y="2319338"/>
          <p14:tracePt t="2383" x="5751513" y="2338388"/>
          <p14:tracePt t="2410" x="5770563" y="2338388"/>
          <p14:tracePt t="2445" x="5788025" y="2338388"/>
          <p14:tracePt t="2501" x="5788025" y="2319338"/>
          <p14:tracePt t="2807" x="5970588" y="2265363"/>
          <p14:tracePt t="2815" x="6172200" y="2173288"/>
          <p14:tracePt t="2821" x="6391275" y="2119313"/>
          <p14:tracePt t="2829" x="6646863" y="2063750"/>
          <p14:tracePt t="2836" x="6883400" y="2009775"/>
          <p14:tracePt t="2842" x="7104063" y="1973263"/>
          <p14:tracePt t="2850" x="7359650" y="1917700"/>
          <p14:tracePt t="2856" x="7615238" y="1917700"/>
          <p14:tracePt t="2865" x="7907338" y="1917700"/>
          <p14:tracePt t="2871" x="8199438" y="1917700"/>
          <p14:tracePt t="2877" x="8455025" y="1917700"/>
          <p14:tracePt t="2885" x="8710613" y="1917700"/>
          <p14:tracePt t="2895" x="9002713" y="1917700"/>
          <p14:tracePt t="2900" x="9294813" y="1917700"/>
          <p14:tracePt t="2905" x="9586913" y="1917700"/>
          <p14:tracePt t="2913" x="9842500" y="1917700"/>
          <p14:tracePt t="2920" x="10061575" y="1917700"/>
          <p14:tracePt t="2926" x="10317163" y="1917700"/>
          <p14:tracePt t="2935" x="10536238" y="1917700"/>
          <p14:tracePt t="2940" x="10791825" y="1881188"/>
          <p14:tracePt t="2947" x="11010900" y="1881188"/>
          <p14:tracePt t="2954" x="11193463" y="1881188"/>
          <p14:tracePt t="2962" x="11358563" y="1881188"/>
          <p14:tracePt t="2969" x="11504613" y="1881188"/>
          <p14:tracePt t="2975" x="11650663" y="1862138"/>
          <p14:tracePt t="2984" x="11741150" y="1862138"/>
          <p14:tracePt t="2989" x="11814175" y="1862138"/>
          <p14:tracePt t="2997" x="11869738" y="1862138"/>
          <p14:tracePt t="3003" x="11887200" y="1862138"/>
          <p14:tracePt t="3010" x="11923713" y="1862138"/>
          <p14:tracePt t="3018" x="11942763" y="1862138"/>
          <p14:tracePt t="3024" x="11960225" y="1862138"/>
          <p14:tracePt t="3254" x="11833225" y="1862138"/>
          <p14:tracePt t="3261" x="11687175" y="1844675"/>
          <p14:tracePt t="3268" x="11541125" y="1844675"/>
          <p14:tracePt t="3275" x="11449050" y="1844675"/>
          <p14:tracePt t="3283" x="11395075" y="1844675"/>
          <p14:tracePt t="3289" x="11358563" y="1825625"/>
          <p14:tracePt t="3303" x="11339513" y="1825625"/>
          <p14:tracePt t="3394" x="11395075" y="1825625"/>
          <p14:tracePt t="3401" x="11504613" y="1844675"/>
          <p14:tracePt t="3407" x="11614150" y="1844675"/>
          <p14:tracePt t="3416" x="11777663" y="1844675"/>
          <p14:tracePt t="3421" x="11960225" y="1881188"/>
          <p14:tracePt t="3428" x="12179300" y="1881188"/>
          <p14:tracePt t="3435" x="12361863" y="1862138"/>
          <p14:tracePt t="3442" x="12580938" y="1862138"/>
          <p14:tracePt t="3450" x="12819063" y="1844675"/>
          <p14:tracePt t="3456" x="13038138" y="1808163"/>
          <p14:tracePt t="3464" x="13220700" y="1789113"/>
          <p14:tracePt t="3470" x="13457238" y="1735138"/>
          <p14:tracePt t="3477" x="13639800" y="1698625"/>
          <p14:tracePt t="3484" x="13822363" y="1679575"/>
          <p14:tracePt t="3491" x="13950950" y="1643063"/>
          <p14:tracePt t="3500" x="14023975" y="1643063"/>
          <p14:tracePt t="3505" x="14116050" y="1625600"/>
          <p14:tracePt t="3512" x="14152563" y="1625600"/>
          <p14:tracePt t="3519" x="14189075" y="1625600"/>
          <p14:tracePt t="3534" x="14225588" y="1625600"/>
          <p14:tracePt t="3548" x="14243050" y="1625600"/>
          <p14:tracePt t="3561" x="14243050" y="1643063"/>
          <p14:tracePt t="3575" x="14243050" y="1662113"/>
          <p14:tracePt t="3603" x="14243050" y="1679575"/>
          <p14:tracePt t="3617" x="14243050" y="1698625"/>
          <p14:tracePt t="3631" x="14206538" y="1716088"/>
          <p14:tracePt t="3645" x="14170025" y="1716088"/>
          <p14:tracePt t="3652" x="14116050" y="1716088"/>
          <p14:tracePt t="3659" x="14079538" y="1716088"/>
          <p14:tracePt t="3667" x="14043025" y="1716088"/>
          <p14:tracePt t="3673" x="13950950" y="1752600"/>
          <p14:tracePt t="3686" x="13895388" y="1771650"/>
          <p14:tracePt t="3687" x="13841413" y="1789113"/>
          <p14:tracePt t="3694" x="13749338" y="1808163"/>
          <p14:tracePt t="3702" x="13712825" y="1808163"/>
          <p14:tracePt t="3708" x="13658850" y="1825625"/>
          <p14:tracePt t="3716" x="13603288" y="1825625"/>
          <p14:tracePt t="3722" x="13549313" y="1844675"/>
          <p14:tracePt t="3728" x="13493750" y="1862138"/>
          <p14:tracePt t="3736" x="13476288" y="1862138"/>
          <p14:tracePt t="3743" x="13457238" y="1881188"/>
          <p14:tracePt t="4078" x="13476288" y="1881188"/>
          <p14:tracePt t="4085" x="13493750" y="1881188"/>
          <p14:tracePt t="4092" x="13566775" y="1898650"/>
          <p14:tracePt t="4100" x="13676313" y="1898650"/>
          <p14:tracePt t="4106" x="13804900" y="1954213"/>
          <p14:tracePt t="4113" x="13970000" y="2009775"/>
          <p14:tracePt t="4120" x="14116050" y="2027238"/>
          <p14:tracePt t="4127" x="14316075" y="2082800"/>
          <p14:tracePt t="4135" x="14498638" y="2136775"/>
          <p14:tracePt t="4141" x="14700250" y="2192338"/>
          <p14:tracePt t="4150" x="14846300" y="2209800"/>
          <p14:tracePt t="4155" x="14973300" y="2265363"/>
          <p14:tracePt t="4162" x="15101888" y="2319338"/>
          <p14:tracePt t="4169" x="15155863" y="2319338"/>
          <p14:tracePt t="4175" x="15192375" y="2338388"/>
          <p14:tracePt t="4183" x="15211425" y="2338388"/>
          <p14:tracePt t="4232" x="15192375" y="2338388"/>
          <p14:tracePt t="4238" x="15155863" y="2338388"/>
          <p14:tracePt t="4246" x="15065375" y="2355850"/>
          <p14:tracePt t="4253" x="15009813" y="2355850"/>
          <p14:tracePt t="4259" x="14900275" y="2355850"/>
          <p14:tracePt t="4268" x="14827250" y="2355850"/>
          <p14:tracePt t="4273" x="14681200" y="2355850"/>
          <p14:tracePt t="4282" x="14498638" y="2355850"/>
          <p14:tracePt t="4287" x="14352588" y="2355850"/>
          <p14:tracePt t="4294" x="14133513" y="2355850"/>
          <p14:tracePt t="4302" x="13877925" y="2355850"/>
          <p14:tracePt t="4308" x="13603288" y="2319338"/>
          <p14:tracePt t="4316" x="13384213" y="2319338"/>
          <p14:tracePt t="4322" x="13165138" y="2319338"/>
          <p14:tracePt t="4329" x="12946063" y="2319338"/>
          <p14:tracePt t="4336" x="12726988" y="2319338"/>
          <p14:tracePt t="4343" x="12580938" y="2319338"/>
          <p14:tracePt t="4351" x="12434888" y="2319338"/>
          <p14:tracePt t="4357" x="12325350" y="2319338"/>
          <p14:tracePt t="4366" x="12234863" y="2319338"/>
          <p14:tracePt t="4371" x="12179300" y="2319338"/>
          <p14:tracePt t="4378" x="12125325" y="2319338"/>
          <p14:tracePt t="4392" x="12106275" y="2319338"/>
          <p14:tracePt t="4427" x="12125325" y="2319338"/>
          <p14:tracePt t="4434" x="12179300" y="2355850"/>
          <p14:tracePt t="4441" x="12252325" y="2374900"/>
          <p14:tracePt t="4449" x="12325350" y="2447925"/>
          <p14:tracePt t="4454" x="12434888" y="2465388"/>
          <p14:tracePt t="4461" x="12544425" y="2538413"/>
          <p14:tracePt t="4469" x="12653963" y="2557463"/>
          <p14:tracePt t="4475" x="12746038" y="2611438"/>
          <p14:tracePt t="4483" x="12836525" y="2630488"/>
          <p14:tracePt t="4489" x="12892088" y="2647950"/>
          <p14:tracePt t="4498" x="12928600" y="2647950"/>
          <p14:tracePt t="4503" x="12946063" y="2647950"/>
          <p14:tracePt t="4510" x="12965113" y="2647950"/>
          <p14:tracePt t="4573" x="12946063" y="2647950"/>
          <p14:tracePt t="4581" x="12873038" y="2647950"/>
          <p14:tracePt t="4587" x="12763500" y="2611438"/>
          <p14:tracePt t="4594" x="12563475" y="2557463"/>
          <p14:tracePt t="4602" x="12380913" y="2538413"/>
          <p14:tracePt t="4608" x="12142788" y="2484438"/>
          <p14:tracePt t="4615" x="11887200" y="2447925"/>
          <p14:tracePt t="4622" x="11595100" y="2392363"/>
          <p14:tracePt t="4629" x="11339513" y="2338388"/>
          <p14:tracePt t="4636" x="11047413" y="2338388"/>
          <p14:tracePt t="4643" x="10774363" y="2301875"/>
          <p14:tracePt t="4652" x="10555288" y="2301875"/>
          <p14:tracePt t="4657" x="10334625" y="2301875"/>
          <p14:tracePt t="4666" x="10115550" y="2301875"/>
          <p14:tracePt t="4671" x="9932988" y="2301875"/>
          <p14:tracePt t="4678" x="9786938" y="2301875"/>
          <p14:tracePt t="4685" x="9677400" y="2301875"/>
          <p14:tracePt t="4692" x="9550400" y="2301875"/>
          <p14:tracePt t="4700" x="9477375" y="2301875"/>
          <p14:tracePt t="4706" x="9421813" y="2301875"/>
          <p14:tracePt t="4713" x="9348788" y="2301875"/>
          <p14:tracePt t="4719" x="9348788" y="2319338"/>
          <p14:tracePt t="4734" x="9331325" y="2319338"/>
          <p14:tracePt t="5082" x="9239250" y="2319338"/>
          <p14:tracePt t="5089" x="9112250" y="2319338"/>
          <p14:tracePt t="5096" x="8947150" y="2265363"/>
          <p14:tracePt t="5103" x="8837613" y="2246313"/>
          <p14:tracePt t="5116" x="8674100" y="2209800"/>
          <p14:tracePt t="5118" x="8528050" y="2155825"/>
          <p14:tracePt t="5124" x="8399463" y="2136775"/>
          <p14:tracePt t="5132" x="8289925" y="2119313"/>
          <p14:tracePt t="5138" x="8162925" y="2100263"/>
          <p14:tracePt t="5145" x="8107363" y="2063750"/>
          <p14:tracePt t="5152" x="8053388" y="2046288"/>
          <p14:tracePt t="5159" x="7997825" y="2046288"/>
          <p14:tracePt t="5168" x="7961313" y="2046288"/>
          <p14:tracePt t="5173" x="7924800" y="2046288"/>
          <p14:tracePt t="5187" x="7907338" y="2046288"/>
          <p14:tracePt t="5216" x="7888288" y="2046288"/>
          <p14:tracePt t="5243" x="7870825" y="2046288"/>
          <p14:tracePt t="5264" x="7851775" y="2046288"/>
          <p14:tracePt t="5270" x="7815263" y="2027238"/>
          <p14:tracePt t="5277" x="7815263" y="2009775"/>
          <p14:tracePt t="5285" x="7797800" y="1990725"/>
          <p14:tracePt t="5291" x="7761288" y="1990725"/>
          <p14:tracePt t="5300" x="7742238" y="1973263"/>
          <p14:tracePt t="5305" x="7724775" y="1954213"/>
          <p14:tracePt t="5313" x="7705725" y="1935163"/>
          <p14:tracePt t="5326" x="7688263" y="1935163"/>
          <p14:tracePt t="5335" x="7688263" y="1917700"/>
          <p14:tracePt t="5431" x="7669213" y="1917700"/>
          <p14:tracePt t="5459" x="7669213" y="1898650"/>
          <p14:tracePt t="5467" x="7651750" y="1881188"/>
          <p14:tracePt t="5473" x="7632700" y="1862138"/>
          <p14:tracePt t="5480" x="7596188" y="1844675"/>
          <p14:tracePt t="5487" x="7559675" y="1808163"/>
          <p14:tracePt t="5494" x="7505700" y="1789113"/>
          <p14:tracePt t="5501" x="7432675" y="1752600"/>
          <p14:tracePt t="5508" x="7377113" y="1698625"/>
          <p14:tracePt t="5516" x="7323138" y="1679575"/>
          <p14:tracePt t="5522" x="7250113" y="1643063"/>
          <p14:tracePt t="5529" x="7194550" y="1625600"/>
          <p14:tracePt t="5536" x="7158038" y="1625600"/>
          <p14:tracePt t="5543" x="7140575" y="1606550"/>
          <p14:tracePt t="5552" x="7104063" y="1589088"/>
          <p14:tracePt t="5759" x="7085013" y="1589088"/>
          <p14:tracePt t="5773" x="7067550" y="1589088"/>
          <p14:tracePt t="5808" x="7048500" y="1589088"/>
          <p14:tracePt t="5836" x="7011988" y="1589088"/>
          <p14:tracePt t="5843" x="6975475" y="1589088"/>
          <p14:tracePt t="5850" x="6956425" y="1589088"/>
          <p14:tracePt t="5863" x="6919913" y="1570038"/>
          <p14:tracePt t="5870" x="6902450" y="1570038"/>
          <p14:tracePt t="5877" x="6883400" y="1570038"/>
          <p14:tracePt t="5912" x="6865938" y="1570038"/>
          <p14:tracePt t="6184" x="6938963" y="1570038"/>
          <p14:tracePt t="6191" x="7011988" y="1570038"/>
          <p14:tracePt t="6204" x="7085013" y="1570038"/>
          <p14:tracePt t="6206" x="7140575" y="1570038"/>
          <p14:tracePt t="6212" x="7177088" y="1570038"/>
          <p14:tracePt t="6223" x="7213600" y="1570038"/>
          <p14:tracePt t="6226" x="7250113" y="1570038"/>
          <p14:tracePt t="6240" x="7267575" y="1589088"/>
          <p14:tracePt t="6283" x="7286625" y="1589088"/>
          <p14:tracePt t="6296" x="7304088" y="1589088"/>
          <p14:tracePt t="6302" x="7323138" y="1589088"/>
          <p14:tracePt t="6310" x="7340600" y="1589088"/>
          <p14:tracePt t="6317" x="7377113" y="1589088"/>
          <p14:tracePt t="6324" x="7413625" y="1589088"/>
          <p14:tracePt t="6332" x="7450138" y="1570038"/>
          <p14:tracePt t="6338" x="7486650" y="1570038"/>
          <p14:tracePt t="6345" x="7542213" y="1570038"/>
          <p14:tracePt t="6352" x="7615238" y="1570038"/>
          <p14:tracePt t="6359" x="7651750" y="1570038"/>
          <p14:tracePt t="6366" x="7705725" y="1570038"/>
          <p14:tracePt t="6373" x="7761288" y="1570038"/>
          <p14:tracePt t="6381" x="7815263" y="1570038"/>
          <p14:tracePt t="6387" x="7907338" y="1570038"/>
          <p14:tracePt t="6393" x="7961313" y="1570038"/>
          <p14:tracePt t="6401" x="8016875" y="1570038"/>
          <p14:tracePt t="6407" x="8070850" y="1570038"/>
          <p14:tracePt t="6415" x="8143875" y="1570038"/>
          <p14:tracePt t="6421" x="8199438" y="1570038"/>
          <p14:tracePt t="6428" x="8253413" y="1570038"/>
          <p14:tracePt t="6435" x="8289925" y="1570038"/>
          <p14:tracePt t="6442" x="8326438" y="1570038"/>
          <p14:tracePt t="6450" x="8382000" y="1589088"/>
          <p14:tracePt t="6456" x="8418513" y="1589088"/>
          <p14:tracePt t="6464" x="8455025" y="1589088"/>
          <p14:tracePt t="6470" x="8491538" y="1589088"/>
          <p14:tracePt t="6477" x="8528050" y="1589088"/>
          <p14:tracePt t="6485" x="8582025" y="1589088"/>
          <p14:tracePt t="6491" x="8618538" y="1589088"/>
          <p14:tracePt t="6499" x="8674100" y="1589088"/>
          <p14:tracePt t="6505" x="8728075" y="1589088"/>
          <p14:tracePt t="6513" x="8764588" y="1589088"/>
          <p14:tracePt t="6519" x="8856663" y="1589088"/>
          <p14:tracePt t="6526" x="8910638" y="1589088"/>
          <p14:tracePt t="6534" x="8966200" y="1589088"/>
          <p14:tracePt t="6540" x="9056688" y="1589088"/>
          <p14:tracePt t="6548" x="9112250" y="1589088"/>
          <p14:tracePt t="6554" x="9166225" y="1589088"/>
          <p14:tracePt t="6561" x="9221788" y="1589088"/>
          <p14:tracePt t="6569" x="9258300" y="1589088"/>
          <p14:tracePt t="6575" x="9275763" y="1589088"/>
          <p14:tracePt t="6584" x="9312275" y="1589088"/>
          <p14:tracePt t="6589" x="9331325" y="1589088"/>
          <p14:tracePt t="6596" x="9367838" y="1589088"/>
          <p14:tracePt t="6610" x="9385300" y="1589088"/>
          <p14:tracePt t="6618" x="9404350" y="1589088"/>
          <p14:tracePt t="6638" x="9404350" y="1570038"/>
          <p14:tracePt t="6972" x="9458325" y="1552575"/>
          <p14:tracePt t="6980" x="9567863" y="1516063"/>
          <p14:tracePt t="6986" x="9696450" y="1497013"/>
          <p14:tracePt t="6993" x="9805988" y="1479550"/>
          <p14:tracePt t="7000" x="9915525" y="1479550"/>
          <p14:tracePt t="7007" x="10079038" y="1479550"/>
          <p14:tracePt t="7016" x="10188575" y="1479550"/>
          <p14:tracePt t="7021" x="10334625" y="1479550"/>
          <p14:tracePt t="7028" x="10482263" y="1479550"/>
          <p14:tracePt t="7035" x="10628313" y="1479550"/>
          <p14:tracePt t="7042" x="10774363" y="1479550"/>
          <p14:tracePt t="7050" x="10993438" y="1479550"/>
          <p14:tracePt t="7056" x="11176000" y="1479550"/>
          <p14:tracePt t="7064" x="11376025" y="1479550"/>
          <p14:tracePt t="7070" x="11558588" y="1479550"/>
          <p14:tracePt t="7077" x="11704638" y="1479550"/>
          <p14:tracePt t="7084" x="11850688" y="1479550"/>
          <p14:tracePt t="7091" x="11996738" y="1479550"/>
          <p14:tracePt t="7099" x="12106275" y="1479550"/>
          <p14:tracePt t="7105" x="12271375" y="1479550"/>
          <p14:tracePt t="7112" x="12380913" y="1516063"/>
          <p14:tracePt t="7119" x="12490450" y="1516063"/>
          <p14:tracePt t="7126" x="12617450" y="1516063"/>
          <p14:tracePt t="7134" x="12726988" y="1533525"/>
          <p14:tracePt t="7140" x="12836525" y="1533525"/>
          <p14:tracePt t="7148" x="12965113" y="1552575"/>
          <p14:tracePt t="7154" x="13038138" y="1552575"/>
          <p14:tracePt t="7161" x="13128625" y="1552575"/>
          <p14:tracePt t="7168" x="13201650" y="1552575"/>
          <p14:tracePt t="7175" x="13257213" y="1552575"/>
          <p14:tracePt t="7183" x="13347700" y="1552575"/>
          <p14:tracePt t="7189" x="13403263" y="1570038"/>
          <p14:tracePt t="7197" x="13493750" y="1589088"/>
          <p14:tracePt t="7203" x="13566775" y="1589088"/>
          <p14:tracePt t="7209" x="13639800" y="1625600"/>
          <p14:tracePt t="7217" x="13695363" y="1643063"/>
          <p14:tracePt t="7224" x="13768388" y="1643063"/>
          <p14:tracePt t="7231" x="13858875" y="1662113"/>
          <p14:tracePt t="7237" x="13933488" y="1662113"/>
          <p14:tracePt t="7245" x="14023975" y="1662113"/>
          <p14:tracePt t="7252" x="14079538" y="1662113"/>
          <p14:tracePt t="7258" x="14170025" y="1662113"/>
          <p14:tracePt t="7266" x="14243050" y="1662113"/>
          <p14:tracePt t="7272" x="14298613" y="1662113"/>
          <p14:tracePt t="7281" x="14371638" y="1662113"/>
          <p14:tracePt t="7290" x="14408150" y="1662113"/>
          <p14:tracePt t="7293" x="14462125" y="1662113"/>
          <p14:tracePt t="7301" x="14481175" y="1662113"/>
          <p14:tracePt t="7314" x="14498638" y="1643063"/>
          <p14:tracePt t="7321" x="14517688" y="1643063"/>
          <p14:tracePt t="7335" x="14535150" y="1625600"/>
          <p14:tracePt t="7704" x="14571663" y="1625600"/>
          <p14:tracePt t="7714" x="14608175" y="1625600"/>
          <p14:tracePt t="7718" x="14663738" y="1625600"/>
          <p14:tracePt t="7725" x="14700250" y="1625600"/>
          <p14:tracePt t="7733" x="14736763" y="1625600"/>
          <p14:tracePt t="7739" x="14790738" y="1625600"/>
          <p14:tracePt t="7747" x="14846300" y="1625600"/>
          <p14:tracePt t="7753" x="14900275" y="1625600"/>
          <p14:tracePt t="7761" x="14936788" y="1625600"/>
          <p14:tracePt t="7767" x="15009813" y="1625600"/>
          <p14:tracePt t="7774" x="15065375" y="1625600"/>
          <p14:tracePt t="7782" x="15119350" y="1625600"/>
          <p14:tracePt t="7788" x="15174913" y="1625600"/>
          <p14:tracePt t="7795" x="15228888" y="1625600"/>
          <p14:tracePt t="7802" x="15265400" y="1625600"/>
          <p14:tracePt t="7809" x="15301913" y="1625600"/>
          <p14:tracePt t="7816" x="15338425" y="1625600"/>
          <p14:tracePt t="7823" x="15374938" y="1625600"/>
          <p14:tracePt t="7831" x="15393988" y="1625600"/>
          <p14:tracePt t="7837" x="15430500" y="1625600"/>
          <p14:tracePt t="7844" x="15484475" y="1625600"/>
          <p14:tracePt t="7851" x="15520988" y="1625600"/>
          <p14:tracePt t="7858" x="15557500" y="1625600"/>
          <p14:tracePt t="7866" x="15594013" y="1625600"/>
          <p14:tracePt t="7872" x="15630525" y="1625600"/>
          <p14:tracePt t="7879" x="15686088" y="1625600"/>
          <p14:tracePt t="7886" x="15722600" y="1625600"/>
          <p14:tracePt t="7893" x="15776575" y="1606550"/>
          <p14:tracePt t="7900" x="15832138" y="1589088"/>
          <p14:tracePt t="7907" x="15868650" y="1589088"/>
          <p14:tracePt t="7915" x="15959138" y="1570038"/>
          <p14:tracePt t="7921" x="16014700" y="1570038"/>
          <p14:tracePt t="7928" x="16068675" y="1552575"/>
          <p14:tracePt t="7935" x="16141700" y="1552575"/>
          <p14:tracePt t="7942" x="16197263" y="1552575"/>
          <p14:tracePt t="7950" x="16251238" y="1552575"/>
          <p14:tracePt t="7956" x="16306800" y="1552575"/>
          <p14:tracePt t="7963" x="16343313" y="1552575"/>
          <p14:tracePt t="7970" x="16397288" y="1552575"/>
          <p14:tracePt t="7977" x="16470313" y="1552575"/>
          <p14:tracePt t="7984" x="16506825" y="1552575"/>
          <p14:tracePt t="7991" x="16562388" y="1552575"/>
          <p14:tracePt t="7999" x="16598900" y="1552575"/>
          <p14:tracePt t="8005" x="16635413" y="1552575"/>
          <p14:tracePt t="8012" x="16652875" y="1552575"/>
          <p14:tracePt t="8019" x="16689388" y="1552575"/>
          <p14:tracePt t="8026" x="16708438" y="1552575"/>
          <p14:tracePt t="8034" x="16744950" y="1552575"/>
          <p14:tracePt t="8040" x="16762413" y="1552575"/>
          <p14:tracePt t="8047" x="16781463" y="1570038"/>
          <p14:tracePt t="8054" x="16835438" y="1570038"/>
          <p14:tracePt t="8061" x="16854488" y="1570038"/>
          <p14:tracePt t="8068" x="16871950" y="1570038"/>
          <p14:tracePt t="8075" x="16891000" y="1589088"/>
          <p14:tracePt t="8082" x="16908463" y="1589088"/>
          <p14:tracePt t="8088" x="16944975" y="1589088"/>
          <p14:tracePt t="8096" x="16964025" y="1589088"/>
          <p14:tracePt t="8102" x="17000538" y="1589088"/>
          <p14:tracePt t="8131" x="17018000" y="1589088"/>
          <p14:tracePt t="8179" x="17037050" y="1589088"/>
          <p14:tracePt t="8981" x="17018000" y="1589088"/>
          <p14:tracePt t="8988" x="16964025" y="1589088"/>
          <p14:tracePt t="8995" x="16908463" y="1589088"/>
          <p14:tracePt t="9002" x="16871950" y="1589088"/>
          <p14:tracePt t="9009" x="16817975" y="1589088"/>
          <p14:tracePt t="9017" x="16762413" y="1589088"/>
          <p14:tracePt t="9022" x="16725900" y="1589088"/>
          <p14:tracePt t="9030" x="16652875" y="1589088"/>
          <p14:tracePt t="9036" x="16598900" y="1589088"/>
          <p14:tracePt t="9044" x="16562388" y="1589088"/>
          <p14:tracePt t="9051" x="16506825" y="1589088"/>
          <p14:tracePt t="9057" x="16397288" y="1589088"/>
          <p14:tracePt t="9066" x="16324263" y="1589088"/>
          <p14:tracePt t="9072" x="16178213" y="1589088"/>
          <p14:tracePt t="9080" x="16032163" y="1589088"/>
          <p14:tracePt t="9086" x="15886113" y="1589088"/>
          <p14:tracePt t="9093" x="15703550" y="1589088"/>
          <p14:tracePt t="9100" x="15557500" y="1589088"/>
          <p14:tracePt t="9106" x="15338425" y="1589088"/>
          <p14:tracePt t="9114" x="15174913" y="1589088"/>
          <p14:tracePt t="9121" x="14955838" y="1589088"/>
          <p14:tracePt t="9128" x="14736763" y="1589088"/>
          <p14:tracePt t="9135" x="14554200" y="1552575"/>
          <p14:tracePt t="9147" x="14316075" y="1570038"/>
          <p14:tracePt t="9150" x="14133513" y="1570038"/>
          <p14:tracePt t="9156" x="13950950" y="1589088"/>
          <p14:tracePt t="9165" x="13768388" y="1589088"/>
          <p14:tracePt t="9170" x="13622338" y="1589088"/>
          <p14:tracePt t="9177" x="13457238" y="1625600"/>
          <p14:tracePt t="9188" x="13347700" y="1662113"/>
          <p14:tracePt t="9191" x="13184188" y="1698625"/>
          <p14:tracePt t="9199" x="13074650" y="1698625"/>
          <p14:tracePt t="9205" x="12946063" y="1752600"/>
          <p14:tracePt t="9212" x="12800013" y="1771650"/>
          <p14:tracePt t="9219" x="12673013" y="1789113"/>
          <p14:tracePt t="9226" x="12563475" y="1789113"/>
          <p14:tracePt t="9233" x="12417425" y="1825625"/>
          <p14:tracePt t="9239" x="12252325" y="1881188"/>
          <p14:tracePt t="9247" x="12142788" y="1898650"/>
          <p14:tracePt t="9254" x="11979275" y="1898650"/>
          <p14:tracePt t="9260" x="11833225" y="1954213"/>
          <p14:tracePt t="9267" x="11704638" y="1973263"/>
          <p14:tracePt t="9274" x="11595100" y="1990725"/>
          <p14:tracePt t="9284" x="11468100" y="2027238"/>
          <p14:tracePt t="9288" x="11412538" y="2046288"/>
          <p14:tracePt t="9296" x="11358563" y="2046288"/>
          <p14:tracePt t="9302" x="11322050" y="2063750"/>
          <p14:tracePt t="9309" x="11285538" y="2063750"/>
          <p14:tracePt t="9323" x="11285538" y="2082800"/>
          <p14:tracePt t="9581" x="11102975" y="2082800"/>
          <p14:tracePt t="9589" x="10883900" y="2136775"/>
          <p14:tracePt t="9597" x="10628313" y="2155825"/>
          <p14:tracePt t="9602" x="10371138" y="2192338"/>
          <p14:tracePt t="9609" x="10115550" y="2192338"/>
          <p14:tracePt t="9617" x="9896475" y="2192338"/>
          <p14:tracePt t="9623" x="9677400" y="2192338"/>
          <p14:tracePt t="9631" x="9440863" y="2209800"/>
          <p14:tracePt t="9637" x="9221788" y="2209800"/>
          <p14:tracePt t="9651" x="8929688" y="2209800"/>
          <p14:tracePt t="9658" x="8783638" y="2209800"/>
          <p14:tracePt t="9666" x="8674100" y="2209800"/>
          <p14:tracePt t="9672" x="8545513" y="2209800"/>
          <p14:tracePt t="9681" x="8435975" y="2209800"/>
          <p14:tracePt t="9686" x="8362950" y="2246313"/>
          <p14:tracePt t="9693" x="8235950" y="2246313"/>
          <p14:tracePt t="9701" x="8126413" y="2265363"/>
          <p14:tracePt t="9707" x="8034338" y="2265363"/>
          <p14:tracePt t="9715" x="7924800" y="2282825"/>
          <p14:tracePt t="9721" x="7815263" y="2282825"/>
          <p14:tracePt t="9728" x="7742238" y="2282825"/>
          <p14:tracePt t="9735" x="7651750" y="2282825"/>
          <p14:tracePt t="9742" x="7542213" y="2301875"/>
          <p14:tracePt t="9750" x="7450138" y="2301875"/>
          <p14:tracePt t="9756" x="7432675" y="2301875"/>
          <p14:tracePt t="9764" x="7359650" y="2301875"/>
          <p14:tracePt t="9770" x="7304088" y="2301875"/>
          <p14:tracePt t="9777" x="7250113" y="2301875"/>
          <p14:tracePt t="9785" x="7213600" y="2301875"/>
          <p14:tracePt t="9791" x="7177088" y="2301875"/>
          <p14:tracePt t="9799" x="7158038" y="2301875"/>
          <p14:tracePt t="9805" x="7140575" y="2301875"/>
          <p14:tracePt t="9812" x="7121525" y="2301875"/>
          <p14:tracePt t="9882" x="7121525" y="2282825"/>
          <p14:tracePt t="9903" x="7104063" y="2282825"/>
          <p14:tracePt t="9924" x="7085013" y="2282825"/>
          <p14:tracePt t="9945" x="7085013" y="2265363"/>
          <p14:tracePt t="10000" x="7067550" y="2265363"/>
          <p14:tracePt t="10007" x="7067550" y="2246313"/>
          <p14:tracePt t="10015" x="7048500" y="2246313"/>
          <p14:tracePt t="10021" x="7048500" y="2228850"/>
          <p14:tracePt t="10028" x="7031038" y="2228850"/>
          <p14:tracePt t="10036" x="7031038" y="2209800"/>
          <p14:tracePt t="10042" x="7031038" y="2192338"/>
          <p14:tracePt t="10056" x="7031038" y="2173288"/>
          <p14:tracePt t="10077" x="7011988" y="2173288"/>
          <p14:tracePt t="10091" x="7011988" y="2155825"/>
          <p14:tracePt t="10099" x="7011988" y="2136775"/>
          <p14:tracePt t="10105" x="7011988" y="2119313"/>
          <p14:tracePt t="10146" x="6994525" y="2100263"/>
          <p14:tracePt t="10181" x="6994525" y="2082800"/>
          <p14:tracePt t="10230" x="6994525" y="2063750"/>
          <p14:tracePt t="10244" x="6975475" y="2063750"/>
          <p14:tracePt t="11011" x="6975475" y="2046288"/>
          <p14:tracePt t="11033" x="6975475" y="2027238"/>
          <p14:tracePt t="11039" x="6975475" y="2009775"/>
          <p14:tracePt t="11060" x="6994525" y="1990725"/>
          <p14:tracePt t="11067" x="6994525" y="1973263"/>
          <p14:tracePt t="11074" x="6994525" y="1954213"/>
          <p14:tracePt t="12316" x="7011988" y="1954213"/>
          <p14:tracePt t="12323" x="7085013" y="1917700"/>
          <p14:tracePt t="12331" x="7140575" y="1917700"/>
          <p14:tracePt t="12337" x="7177088" y="1917700"/>
          <p14:tracePt t="12344" x="7231063" y="1917700"/>
          <p14:tracePt t="12351" x="7323138" y="1917700"/>
          <p14:tracePt t="12358" x="7340600" y="1917700"/>
          <p14:tracePt t="12367" x="7377113" y="1917700"/>
          <p14:tracePt t="12372" x="7413625" y="1917700"/>
          <p14:tracePt t="12380" x="7432675" y="1917700"/>
          <p14:tracePt t="12416" x="7450138" y="1917700"/>
          <p14:tracePt t="12483" x="7469188" y="1917700"/>
          <p14:tracePt t="12504" x="7505700" y="1917700"/>
          <p14:tracePt t="12511" x="7523163" y="1917700"/>
          <p14:tracePt t="12518" x="7578725" y="1954213"/>
          <p14:tracePt t="12525" x="7615238" y="1990725"/>
          <p14:tracePt t="12533" x="7651750" y="2009775"/>
          <p14:tracePt t="12539" x="7688263" y="2063750"/>
          <p14:tracePt t="12547" x="7724775" y="2082800"/>
          <p14:tracePt t="12553" x="7778750" y="2119313"/>
          <p14:tracePt t="12560" x="7797800" y="2155825"/>
          <p14:tracePt t="12567" x="7815263" y="2155825"/>
          <p14:tracePt t="12574" x="7834313" y="2173288"/>
          <p14:tracePt t="12582" x="7851775" y="2192338"/>
          <p14:tracePt t="12588" x="7870825" y="2192338"/>
          <p14:tracePt t="12602" x="7870825" y="2209800"/>
          <p14:tracePt t="12644" x="7870825" y="2228850"/>
          <p14:tracePt t="12658" x="7870825" y="2246313"/>
          <p14:tracePt t="12672" x="7870825" y="2265363"/>
          <p14:tracePt t="12686" x="7870825" y="2282825"/>
          <p14:tracePt t="12701" x="7870825" y="2319338"/>
          <p14:tracePt t="12707" x="7851775" y="2355850"/>
          <p14:tracePt t="12715" x="7834313" y="2411413"/>
          <p14:tracePt t="12721" x="7815263" y="2428875"/>
          <p14:tracePt t="12728" x="7815263" y="2447925"/>
          <p14:tracePt t="12736" x="7797800" y="2447925"/>
          <p14:tracePt t="12742" x="7797800" y="2465388"/>
          <p14:tracePt t="12819" x="7778750" y="2465388"/>
          <p14:tracePt t="12860" x="7761288" y="2465388"/>
          <p14:tracePt t="12883" x="7742238" y="2465388"/>
          <p14:tracePt t="13307" x="7742238" y="2484438"/>
          <p14:tracePt t="13384" x="7724775" y="2484438"/>
          <p14:tracePt t="13502" x="7724775" y="2465388"/>
          <p14:tracePt t="13517" x="7724775" y="2447925"/>
          <p14:tracePt t="13530" x="7724775" y="2411413"/>
          <p14:tracePt t="13537" x="7724775" y="2374900"/>
          <p14:tracePt t="13544" x="7724775" y="2301875"/>
          <p14:tracePt t="13552" x="7724775" y="2119313"/>
          <p14:tracePt t="13558" x="7724775" y="1898650"/>
          <p14:tracePt t="13566" x="7724775" y="1716088"/>
          <p14:tracePt t="13572" x="7761288" y="1570038"/>
          <p14:tracePt t="13580" x="7761288" y="1423988"/>
          <p14:tracePt t="13586" x="7761288" y="1333500"/>
          <p14:tracePt t="13593" x="7761288" y="1296988"/>
          <p14:tracePt t="13600" x="7761288" y="1241425"/>
          <p14:tracePt t="13607" x="7761288" y="1223963"/>
          <p14:tracePt t="13718" x="7761288" y="1241425"/>
          <p14:tracePt t="13739" x="7761288" y="1260475"/>
          <p14:tracePt t="13760" x="7761288" y="1277938"/>
          <p14:tracePt t="13767" x="7761288" y="1296988"/>
          <p14:tracePt t="13775" x="7761288" y="1333500"/>
          <p14:tracePt t="13783" x="7761288" y="1406525"/>
          <p14:tracePt t="13789" x="7761288" y="1479550"/>
          <p14:tracePt t="13795" x="7761288" y="1497013"/>
          <p14:tracePt t="13803" x="7761288" y="1570038"/>
          <p14:tracePt t="13809" x="7761288" y="1625600"/>
          <p14:tracePt t="13817" x="7761288" y="1698625"/>
          <p14:tracePt t="13823" x="7761288" y="1752600"/>
          <p14:tracePt t="13832" x="7724775" y="1825625"/>
          <p14:tracePt t="13837" x="7724775" y="1881188"/>
          <p14:tracePt t="13844" x="7724775" y="1898650"/>
          <p14:tracePt t="13851" x="7724775" y="1917700"/>
          <p14:tracePt t="13857" x="7724775" y="1935163"/>
          <p14:tracePt t="14039" x="7724775" y="1917700"/>
          <p14:tracePt t="14060" x="7724775" y="1898650"/>
          <p14:tracePt t="14129" x="7724775" y="1881188"/>
          <p14:tracePt t="14177" x="7724775" y="1862138"/>
          <p14:tracePt t="14646" x="7724775" y="1881188"/>
          <p14:tracePt t="14653" x="7778750" y="1954213"/>
          <p14:tracePt t="14660" x="7834313" y="2009775"/>
          <p14:tracePt t="14669" x="7907338" y="2082800"/>
          <p14:tracePt t="14673" x="8034338" y="2119313"/>
          <p14:tracePt t="14681" x="8089900" y="2155825"/>
          <p14:tracePt t="14690" x="8199438" y="2209800"/>
          <p14:tracePt t="14694" x="8289925" y="2246313"/>
          <p14:tracePt t="14702" x="8382000" y="2282825"/>
          <p14:tracePt t="14709" x="8435975" y="2301875"/>
          <p14:tracePt t="14716" x="8509000" y="2319338"/>
          <p14:tracePt t="14722" x="8564563" y="2319338"/>
          <p14:tracePt t="14729" x="8618538" y="2338388"/>
          <p14:tracePt t="14737" x="8655050" y="2355850"/>
          <p14:tracePt t="14743" x="8674100" y="2355850"/>
          <p14:tracePt t="14750" x="8710613" y="2355850"/>
          <p14:tracePt t="14848" x="8728075" y="2355850"/>
          <p14:tracePt t="15065" x="8674100" y="2355850"/>
          <p14:tracePt t="15071" x="8582025" y="2374900"/>
          <p14:tracePt t="15079" x="8472488" y="2374900"/>
          <p14:tracePt t="15085" x="8418513" y="2374900"/>
          <p14:tracePt t="15092" x="8382000" y="2374900"/>
          <p14:tracePt t="15100" x="8326438" y="2374900"/>
          <p14:tracePt t="15106" x="8235950" y="2374900"/>
          <p14:tracePt t="15114" x="8180388" y="2374900"/>
          <p14:tracePt t="15120" x="8126413" y="2374900"/>
          <p14:tracePt t="15127" x="8070850" y="2374900"/>
          <p14:tracePt t="15134" x="8034338" y="2374900"/>
          <p14:tracePt t="15141" x="7961313" y="2374900"/>
          <p14:tracePt t="15149" x="7907338" y="2374900"/>
          <p14:tracePt t="15155" x="7870825" y="2374900"/>
          <p14:tracePt t="15163" x="7834313" y="2374900"/>
          <p14:tracePt t="15169" x="7797800" y="2374900"/>
          <p14:tracePt t="15176" x="7778750" y="2374900"/>
          <p14:tracePt t="15183" x="7724775" y="2374900"/>
          <p14:tracePt t="15197" x="7688263" y="2374900"/>
          <p14:tracePt t="15204" x="7651750" y="2374900"/>
          <p14:tracePt t="15211" x="7615238" y="2374900"/>
          <p14:tracePt t="15218" x="7578725" y="2374900"/>
          <p14:tracePt t="15225" x="7559675" y="2374900"/>
          <p14:tracePt t="15233" x="7542213" y="2374900"/>
          <p14:tracePt t="15239" x="7523163" y="2374900"/>
          <p14:tracePt t="15246" x="7523163" y="2392363"/>
          <p14:tracePt t="15260" x="7505700" y="2392363"/>
          <p14:tracePt t="15302" x="7505700" y="2411413"/>
          <p14:tracePt t="15317" x="7486650" y="2411413"/>
          <p14:tracePt t="15323" x="7469188" y="2411413"/>
          <p14:tracePt t="15330" x="7432675" y="2428875"/>
          <p14:tracePt t="15337" x="7359650" y="2447925"/>
          <p14:tracePt t="15344" x="7286625" y="2465388"/>
          <p14:tracePt t="15351" x="7250113" y="2465388"/>
          <p14:tracePt t="15358" x="7194550" y="2484438"/>
          <p14:tracePt t="15367" x="7140575" y="2484438"/>
          <p14:tracePt t="15372" x="7085013" y="2484438"/>
          <p14:tracePt t="15381" x="7048500" y="2484438"/>
          <p14:tracePt t="15386" x="6975475" y="2501900"/>
          <p14:tracePt t="15393" x="6956425" y="2501900"/>
          <p14:tracePt t="15400" x="6938963" y="2520950"/>
          <p14:tracePt t="15415" x="6919913" y="2520950"/>
          <p14:tracePt t="15490" x="6902450" y="2520950"/>
          <p14:tracePt t="15505" x="6902450" y="2538413"/>
          <p14:tracePt t="15636" x="6902450" y="2520950"/>
          <p14:tracePt t="15644" x="6919913" y="2520950"/>
          <p14:tracePt t="15665" x="6938963" y="2520950"/>
          <p14:tracePt t="15671" x="6956425" y="2501900"/>
          <p14:tracePt t="15678" x="7031038" y="2501900"/>
          <p14:tracePt t="15685" x="7085013" y="2501900"/>
          <p14:tracePt t="15692" x="7158038" y="2501900"/>
          <p14:tracePt t="15699" x="7250113" y="2484438"/>
          <p14:tracePt t="15706" x="7359650" y="2484438"/>
          <p14:tracePt t="15714" x="7469188" y="2484438"/>
          <p14:tracePt t="15720" x="7615238" y="2484438"/>
          <p14:tracePt t="15728" x="7797800" y="2484438"/>
          <p14:tracePt t="15738" x="7961313" y="2484438"/>
          <p14:tracePt t="15741" x="8107363" y="2484438"/>
          <p14:tracePt t="15749" x="8216900" y="2484438"/>
          <p14:tracePt t="15755" x="8326438" y="2465388"/>
          <p14:tracePt t="15763" x="8418513" y="2465388"/>
          <p14:tracePt t="15769" x="8455025" y="2465388"/>
          <p14:tracePt t="15776" x="8491538" y="2465388"/>
          <p14:tracePt t="15783" x="8509000" y="2465388"/>
          <p14:tracePt t="15811" x="8528050" y="2465388"/>
          <p14:tracePt t="16341" x="8509000" y="2484438"/>
          <p14:tracePt t="16349" x="8455025" y="2520950"/>
          <p14:tracePt t="16355" x="8418513" y="2574925"/>
          <p14:tracePt t="16362" x="8382000" y="2611438"/>
          <p14:tracePt t="16369" x="8345488" y="2647950"/>
          <p14:tracePt t="16376" x="8308975" y="2667000"/>
          <p14:tracePt t="16383" x="8272463" y="2684463"/>
          <p14:tracePt t="16390" x="8235950" y="2740025"/>
          <p14:tracePt t="16399" x="8199438" y="2757488"/>
          <p14:tracePt t="16404" x="8126413" y="2757488"/>
          <p14:tracePt t="16411" x="8070850" y="2794000"/>
          <p14:tracePt t="16418" x="8034338" y="2813050"/>
          <p14:tracePt t="16425" x="7980363" y="2830513"/>
          <p14:tracePt t="16432" x="7907338" y="2849563"/>
          <p14:tracePt t="16439" x="7870825" y="2886075"/>
          <p14:tracePt t="16447" x="7815263" y="2903538"/>
          <p14:tracePt t="16453" x="7778750" y="2903538"/>
          <p14:tracePt t="16460" x="7761288" y="2922588"/>
          <p14:tracePt t="16467" x="7724775" y="2940050"/>
          <p14:tracePt t="16473" x="7724775" y="2959100"/>
          <p14:tracePt t="16482" x="7705725" y="2976563"/>
          <p14:tracePt t="16487" x="7688263" y="2976563"/>
          <p14:tracePt t="16522" x="7669213" y="2976563"/>
          <p14:tracePt t="16530" x="7669213" y="2995613"/>
          <p14:tracePt t="16543" x="7651750" y="2995613"/>
          <p14:tracePt t="16557" x="7632700" y="2995613"/>
          <p14:tracePt t="16565" x="7615238" y="3013075"/>
          <p14:tracePt t="16571" x="7596188" y="3032125"/>
          <p14:tracePt t="16580" x="7542213" y="3068638"/>
          <p14:tracePt t="16585" x="7505700" y="3086100"/>
          <p14:tracePt t="16592" x="7486650" y="3086100"/>
          <p14:tracePt t="17653" x="7486650" y="3105150"/>
          <p14:tracePt t="17660" x="7469188" y="3141663"/>
          <p14:tracePt t="17668" x="7469188" y="3178175"/>
          <p14:tracePt t="17674" x="7469188" y="3214688"/>
          <p14:tracePt t="17682" x="7469188" y="3232150"/>
          <p14:tracePt t="17688" x="7469188" y="3287713"/>
          <p14:tracePt t="17697" x="7469188" y="3324225"/>
          <p14:tracePt t="17702" x="7469188" y="3378200"/>
          <p14:tracePt t="17709" x="7469188" y="3451225"/>
          <p14:tracePt t="17717" x="7469188" y="3524250"/>
          <p14:tracePt t="17723" x="7469188" y="3579813"/>
          <p14:tracePt t="17731" x="7469188" y="3652838"/>
          <p14:tracePt t="17737" x="7469188" y="3706813"/>
          <p14:tracePt t="17744" x="7469188" y="3798888"/>
          <p14:tracePt t="17751" x="7469188" y="3852863"/>
          <p14:tracePt t="17758" x="7469188" y="3889375"/>
          <p14:tracePt t="17765" x="7469188" y="3927475"/>
          <p14:tracePt t="17771" x="7469188" y="3981450"/>
          <p14:tracePt t="17782" x="7469188" y="4054475"/>
          <p14:tracePt t="17785" x="7469188" y="4110038"/>
          <p14:tracePt t="17792" x="7413625" y="4200525"/>
          <p14:tracePt t="17800" x="7377113" y="4273550"/>
          <p14:tracePt t="17807" x="7323138" y="4402138"/>
          <p14:tracePt t="17814" x="7213600" y="4565650"/>
          <p14:tracePt t="17820" x="7104063" y="4694238"/>
          <p14:tracePt t="17827" x="7031038" y="4894263"/>
          <p14:tracePt t="17834" x="6919913" y="5059363"/>
          <p14:tracePt t="17842" x="6829425" y="5222875"/>
          <p14:tracePt t="17850" x="6719888" y="5387975"/>
          <p14:tracePt t="17855" x="6627813" y="5497513"/>
          <p14:tracePt t="17864" x="6554788" y="5588000"/>
          <p14:tracePt t="17869" x="6481763" y="5680075"/>
          <p14:tracePt t="17876" x="6445250" y="5734050"/>
          <p14:tracePt t="17883" x="6391275" y="5753100"/>
          <p14:tracePt t="17899" x="6299200" y="5843588"/>
          <p14:tracePt t="17903" x="6262688" y="5843588"/>
          <p14:tracePt t="17916" x="6208713" y="5862638"/>
          <p14:tracePt t="17917" x="6172200" y="5881688"/>
          <p14:tracePt t="17924" x="6116638" y="5881688"/>
          <p14:tracePt t="17933" x="6062663" y="5881688"/>
          <p14:tracePt t="17938" x="5970588" y="5881688"/>
          <p14:tracePt t="17946" x="5861050" y="5899150"/>
          <p14:tracePt t="17952" x="5751513" y="5899150"/>
          <p14:tracePt t="17959" x="5588000" y="5918200"/>
          <p14:tracePt t="17966" x="5441950" y="5918200"/>
          <p14:tracePt t="17973" x="5332413" y="5918200"/>
          <p14:tracePt t="17982" x="5186363" y="5918200"/>
          <p14:tracePt t="17987" x="5057775" y="5954713"/>
          <p14:tracePt t="17994" x="4948238" y="5954713"/>
          <p14:tracePt t="18001" x="4894263" y="5972175"/>
          <p14:tracePt t="18008" x="4802188" y="5972175"/>
          <p14:tracePt t="18016" x="4765675" y="5972175"/>
          <p14:tracePt t="18022" x="4748213" y="5972175"/>
          <p14:tracePt t="18036" x="4729163" y="5972175"/>
          <p14:tracePt t="18078" x="4711700" y="5972175"/>
          <p14:tracePt t="18120" x="4692650" y="5954713"/>
          <p14:tracePt t="18127" x="4692650" y="5899150"/>
          <p14:tracePt t="18134" x="4692650" y="5881688"/>
          <p14:tracePt t="18141" x="4692650" y="5862638"/>
          <p14:tracePt t="18148" x="4675188" y="5843588"/>
          <p14:tracePt t="18163" x="4675188" y="5826125"/>
          <p14:tracePt t="18393" x="4729163" y="5954713"/>
          <p14:tracePt t="18400" x="4784725" y="6118225"/>
          <p14:tracePt t="18406" x="4802188" y="6300788"/>
          <p14:tracePt t="18414" x="4857750" y="6429375"/>
          <p14:tracePt t="18420" x="4857750" y="6575425"/>
          <p14:tracePt t="18428" x="4911725" y="6738938"/>
          <p14:tracePt t="18435" x="4930775" y="6884988"/>
          <p14:tracePt t="18441" x="4930775" y="7067550"/>
          <p14:tracePt t="18450" x="4967288" y="7323138"/>
          <p14:tracePt t="18455" x="4984750" y="7634288"/>
          <p14:tracePt t="18463" x="5021263" y="7926388"/>
          <p14:tracePt t="18469" x="5040313" y="8218488"/>
          <p14:tracePt t="18476" x="5076825" y="8474075"/>
          <p14:tracePt t="18485" x="5130800" y="8766175"/>
          <p14:tracePt t="18490" x="5167313" y="9058275"/>
          <p14:tracePt t="18497" x="5259388" y="9296400"/>
          <p14:tracePt t="18504" x="5276850" y="9478963"/>
          <p14:tracePt t="18511" x="5332413" y="9642475"/>
          <p14:tracePt t="18518" x="5349875" y="9788525"/>
          <p14:tracePt t="18525" x="5386388" y="9917113"/>
          <p14:tracePt t="18533" x="5386388" y="9990138"/>
          <p14:tracePt t="18539" x="5386388" y="10082213"/>
          <p14:tracePt t="18549" x="5386388" y="10155238"/>
          <p14:tracePt t="18553" x="5386388" y="10209213"/>
          <p14:tracePt t="18560" x="5386388" y="10282238"/>
          <p14:tracePt t="18567" x="5386388" y="10318750"/>
          <p14:tracePt t="18574" x="5386388" y="10355263"/>
          <p14:tracePt t="18582" x="5368925" y="10391775"/>
          <p14:tracePt t="18588" x="5368925" y="10410825"/>
          <p14:tracePt t="18597" x="5349875" y="10410825"/>
          <p14:tracePt t="18602" x="5313363" y="10447338"/>
          <p14:tracePt t="18609" x="5313363" y="10483850"/>
          <p14:tracePt t="18617" x="5276850" y="10501313"/>
          <p14:tracePt t="18623" x="5259388" y="10520363"/>
          <p14:tracePt t="18631" x="5240338" y="10556875"/>
          <p14:tracePt t="18637" x="5203825" y="10574338"/>
          <p14:tracePt t="18644" x="5203825" y="10593388"/>
          <p14:tracePt t="18651" x="5167313" y="10629900"/>
          <p14:tracePt t="18657" x="5167313" y="10647363"/>
          <p14:tracePt t="18667" x="5149850" y="10666413"/>
          <p14:tracePt t="18671" x="5130800" y="10666413"/>
          <p14:tracePt t="18687" x="5130800" y="10683875"/>
          <p14:tracePt t="18692" x="5113338" y="10683875"/>
          <p14:tracePt t="18804" x="5113338" y="10666413"/>
          <p14:tracePt t="19146" x="5149850" y="10574338"/>
          <p14:tracePt t="19152" x="5222875" y="10520363"/>
          <p14:tracePt t="19160" x="5332413" y="10391775"/>
          <p14:tracePt t="19167" x="5422900" y="10282238"/>
          <p14:tracePt t="19173" x="5568950" y="10118725"/>
          <p14:tracePt t="19182" x="5678488" y="9953625"/>
          <p14:tracePt t="19187" x="5824538" y="9715500"/>
          <p14:tracePt t="19195" x="5970588" y="9478963"/>
          <p14:tracePt t="19201" x="6116638" y="9240838"/>
          <p14:tracePt t="19208" x="6262688" y="8985250"/>
          <p14:tracePt t="19216" x="6445250" y="8748713"/>
          <p14:tracePt t="19222" x="6591300" y="8437563"/>
          <p14:tracePt t="19229" x="6737350" y="8201025"/>
          <p14:tracePt t="19236" x="6865938" y="7945438"/>
          <p14:tracePt t="19243" x="6975475" y="7707313"/>
          <p14:tracePt t="19250" x="7085013" y="7505700"/>
          <p14:tracePt t="19257" x="7140575" y="7305675"/>
          <p14:tracePt t="19266" x="7250113" y="7177088"/>
          <p14:tracePt t="19272" x="7359650" y="7013575"/>
          <p14:tracePt t="19279" x="7432675" y="6884988"/>
          <p14:tracePt t="19284" x="7505700" y="6794500"/>
          <p14:tracePt t="19291" x="7578725" y="6721475"/>
          <p14:tracePt t="19298" x="7651750" y="6629400"/>
          <p14:tracePt t="19305" x="7705725" y="6592888"/>
          <p14:tracePt t="19313" x="7797800" y="6519863"/>
          <p14:tracePt t="19319" x="7870825" y="6429375"/>
          <p14:tracePt t="19326" x="7924800" y="6373813"/>
          <p14:tracePt t="19333" x="8034338" y="6300788"/>
          <p14:tracePt t="19340" x="8126413" y="6227763"/>
          <p14:tracePt t="19348" x="8216900" y="6118225"/>
          <p14:tracePt t="19354" x="8289925" y="6027738"/>
          <p14:tracePt t="19361" x="8418513" y="5954713"/>
          <p14:tracePt t="19368" x="8491538" y="5862638"/>
          <p14:tracePt t="19375" x="8582025" y="5807075"/>
          <p14:tracePt t="19382" x="8637588" y="5753100"/>
          <p14:tracePt t="19389" x="8655050" y="5753100"/>
          <p14:tracePt t="19397" x="8674100" y="5734050"/>
          <p14:tracePt t="19466" x="8691563" y="5734050"/>
          <p14:tracePt t="19482" x="8710613" y="5716588"/>
          <p14:tracePt t="19487" x="8728075" y="5716588"/>
          <p14:tracePt t="19494" x="8783638" y="5697538"/>
          <p14:tracePt t="19501" x="8837613" y="5680075"/>
          <p14:tracePt t="19508" x="8893175" y="5661025"/>
          <p14:tracePt t="19516" x="8983663" y="5643563"/>
          <p14:tracePt t="19522" x="9020175" y="5607050"/>
          <p14:tracePt t="19530" x="9075738" y="5607050"/>
          <p14:tracePt t="19536" x="9129713" y="5588000"/>
          <p14:tracePt t="19543" x="9202738" y="5551488"/>
          <p14:tracePt t="19550" x="9258300" y="5534025"/>
          <p14:tracePt t="19556" x="9294813" y="5514975"/>
          <p14:tracePt t="19565" x="9331325" y="5514975"/>
          <p14:tracePt t="19571" x="9348788" y="5514975"/>
          <p14:tracePt t="19579" x="9385300" y="5514975"/>
          <p14:tracePt t="19606" x="9404350" y="5514975"/>
          <p14:tracePt t="20053" x="9404350" y="5607050"/>
          <p14:tracePt t="20060" x="9404350" y="5789613"/>
          <p14:tracePt t="20067" x="9404350" y="5935663"/>
          <p14:tracePt t="20073" x="9421813" y="6081713"/>
          <p14:tracePt t="20082" x="9440863" y="6300788"/>
          <p14:tracePt t="20087" x="9440863" y="6502400"/>
          <p14:tracePt t="20096" x="9513888" y="6721475"/>
          <p14:tracePt t="20102" x="9531350" y="6904038"/>
          <p14:tracePt t="20108" x="9567863" y="7140575"/>
          <p14:tracePt t="20118" x="9623425" y="7359650"/>
          <p14:tracePt t="20123" x="9623425" y="7542213"/>
          <p14:tracePt t="20130" x="9677400" y="7797800"/>
          <p14:tracePt t="20136" x="9677400" y="8018463"/>
          <p14:tracePt t="20143" x="9732963" y="8328025"/>
          <p14:tracePt t="20151" x="9769475" y="8583613"/>
          <p14:tracePt t="20157" x="9786938" y="8839200"/>
          <p14:tracePt t="20165" x="9842500" y="9058275"/>
          <p14:tracePt t="20171" x="9842500" y="9296400"/>
          <p14:tracePt t="20180" x="9879013" y="9515475"/>
          <p14:tracePt t="20185" x="9879013" y="9698038"/>
          <p14:tracePt t="20192" x="9879013" y="9844088"/>
          <p14:tracePt t="20200" x="9879013" y="9990138"/>
          <p14:tracePt t="20206" x="9879013" y="10099675"/>
          <p14:tracePt t="20214" x="9879013" y="10191750"/>
          <p14:tracePt t="20220" x="9879013" y="10228263"/>
          <p14:tracePt t="20227" x="9879013" y="10282238"/>
          <p14:tracePt t="20234" x="9879013" y="10301288"/>
          <p14:tracePt t="20241" x="9879013" y="10318750"/>
          <p14:tracePt t="20248" x="9879013" y="10337800"/>
          <p14:tracePt t="20264" x="9859963" y="10337800"/>
          <p14:tracePt t="20283" x="9859963" y="10391775"/>
          <p14:tracePt t="20290" x="9842500" y="10410825"/>
          <p14:tracePt t="20299" x="9823450" y="10447338"/>
          <p14:tracePt t="20304" x="9823450" y="10483850"/>
          <p14:tracePt t="20311" x="9823450" y="10501313"/>
          <p14:tracePt t="20324" x="9805988" y="10520363"/>
          <p14:tracePt t="20346" x="9805988" y="10537825"/>
          <p14:tracePt t="20486" x="9805988" y="10556875"/>
          <p14:tracePt t="21022" x="9805988" y="10501313"/>
          <p14:tracePt t="21029" x="9805988" y="10374313"/>
          <p14:tracePt t="21035" x="9805988" y="10191750"/>
          <p14:tracePt t="21042" x="9823450" y="9953625"/>
          <p14:tracePt t="21050" x="9842500" y="9698038"/>
          <p14:tracePt t="21056" x="9842500" y="9478963"/>
          <p14:tracePt t="21064" x="9879013" y="9186863"/>
          <p14:tracePt t="21070" x="9932988" y="8931275"/>
          <p14:tracePt t="21078" x="10006013" y="8566150"/>
          <p14:tracePt t="21084" x="10061575" y="8218488"/>
          <p14:tracePt t="21091" x="10152063" y="7889875"/>
          <p14:tracePt t="21098" x="10244138" y="7524750"/>
          <p14:tracePt t="21105" x="10334625" y="7196138"/>
          <p14:tracePt t="21113" x="10426700" y="6848475"/>
          <p14:tracePt t="21119" x="10518775" y="6592888"/>
          <p14:tracePt t="21126" x="10572750" y="6319838"/>
          <p14:tracePt t="21133" x="10645775" y="6173788"/>
          <p14:tracePt t="21140" x="10701338" y="6045200"/>
          <p14:tracePt t="21148" x="10718800" y="5972175"/>
          <p14:tracePt t="21154" x="10737850" y="5972175"/>
          <p14:tracePt t="21162" x="10755313" y="5954713"/>
          <p14:tracePt t="21217" x="10755313" y="5935663"/>
          <p14:tracePt t="21231" x="10755313" y="5918200"/>
          <p14:tracePt t="21238" x="10774363" y="5899150"/>
          <p14:tracePt t="21245" x="10810875" y="5843588"/>
          <p14:tracePt t="21252" x="10828338" y="5826125"/>
          <p14:tracePt t="21259" x="10828338" y="5807075"/>
          <p14:tracePt t="21265" x="10847388" y="5789613"/>
          <p14:tracePt t="21272" x="10847388" y="5770563"/>
          <p14:tracePt t="21328" x="10864850" y="5770563"/>
          <p14:tracePt t="21349" x="10864850" y="5753100"/>
          <p14:tracePt t="21391" x="10883900" y="5753100"/>
          <p14:tracePt t="21398" x="10901363" y="5734050"/>
          <p14:tracePt t="21405" x="10956925" y="5697538"/>
          <p14:tracePt t="21413" x="11010900" y="5697538"/>
          <p14:tracePt t="21419" x="11102975" y="5697538"/>
          <p14:tracePt t="21426" x="11156950" y="5680075"/>
          <p14:tracePt t="21433" x="11229975" y="5680075"/>
          <p14:tracePt t="21440" x="11322050" y="5680075"/>
          <p14:tracePt t="21448" x="11395075" y="5680075"/>
          <p14:tracePt t="21454" x="11485563" y="5680075"/>
          <p14:tracePt t="21462" x="11541125" y="5680075"/>
          <p14:tracePt t="21468" x="11595100" y="5680075"/>
          <p14:tracePt t="21475" x="11631613" y="5680075"/>
          <p14:tracePt t="21482" x="11687175" y="5680075"/>
          <p14:tracePt t="21489" x="11704638" y="5680075"/>
          <p14:tracePt t="21496" x="11741150" y="5680075"/>
          <p14:tracePt t="21510" x="11741150" y="5697538"/>
          <p14:tracePt t="21517" x="11760200" y="5716588"/>
          <p14:tracePt t="21532" x="11760200" y="5734050"/>
          <p14:tracePt t="21546" x="11777663" y="5734050"/>
          <p14:tracePt t="21552" x="11777663" y="5753100"/>
          <p14:tracePt t="21692" x="11777663" y="5770563"/>
          <p14:tracePt t="21714" x="11796713" y="5770563"/>
          <p14:tracePt t="21741" x="11796713" y="5789613"/>
          <p14:tracePt t="21762" x="11814175" y="5789613"/>
          <p14:tracePt t="21769" x="11814175" y="5807075"/>
          <p14:tracePt t="21804" x="11814175" y="5826125"/>
          <p14:tracePt t="21838" x="11833225" y="5826125"/>
          <p14:tracePt t="21859" x="11850688" y="5826125"/>
          <p14:tracePt t="21871" x="11869738" y="5826125"/>
          <p14:tracePt t="22333" x="11850688" y="5826125"/>
          <p14:tracePt t="22339" x="11814175" y="5843588"/>
          <p14:tracePt t="22347" x="11777663" y="5843588"/>
          <p14:tracePt t="22353" x="11741150" y="5862638"/>
          <p14:tracePt t="22362" x="11723688" y="5862638"/>
          <p14:tracePt t="22369" x="11704638" y="5881688"/>
          <p14:tracePt t="22374" x="11687175" y="5881688"/>
          <p14:tracePt t="22389" x="11668125" y="5881688"/>
          <p14:tracePt t="22397" x="11631613" y="5881688"/>
          <p14:tracePt t="22402" x="11595100" y="5881688"/>
          <p14:tracePt t="22409" x="11558588" y="5881688"/>
          <p14:tracePt t="22416" x="11504613" y="5881688"/>
          <p14:tracePt t="22423" x="11468100" y="5881688"/>
          <p14:tracePt t="22431" x="11412538" y="5881688"/>
          <p14:tracePt t="22437" x="11376025" y="5881688"/>
          <p14:tracePt t="22445" x="11322050" y="5881688"/>
          <p14:tracePt t="22451" x="11266488" y="5862638"/>
          <p14:tracePt t="22458" x="11249025" y="5862638"/>
          <p14:tracePt t="22465" x="11229975" y="5862638"/>
          <p14:tracePt t="22472" x="11212513" y="5862638"/>
          <p14:tracePt t="22486" x="11193463" y="5862638"/>
          <p14:tracePt t="22500" x="11176000" y="5862638"/>
          <p14:tracePt t="22612" x="11156950" y="5862638"/>
          <p14:tracePt t="23456" x="11176000" y="5843588"/>
          <p14:tracePt t="23464" x="11249025" y="5770563"/>
          <p14:tracePt t="23470" x="11303000" y="5753100"/>
          <p14:tracePt t="23477" x="11339513" y="5734050"/>
          <p14:tracePt t="23484" x="11376025" y="5697538"/>
          <p14:tracePt t="23491" x="11431588" y="5697538"/>
          <p14:tracePt t="23498" x="11485563" y="5697538"/>
          <p14:tracePt t="23505" x="11558588" y="5680075"/>
          <p14:tracePt t="23513" x="11614150" y="5661025"/>
          <p14:tracePt t="23519" x="11668125" y="5661025"/>
          <p14:tracePt t="23526" x="11723688" y="5661025"/>
          <p14:tracePt t="23533" x="11796713" y="5661025"/>
          <p14:tracePt t="23540" x="11833225" y="5661025"/>
          <p14:tracePt t="23547" x="11887200" y="5661025"/>
          <p14:tracePt t="23554" x="11923713" y="5661025"/>
          <p14:tracePt t="23561" x="11960225" y="5680075"/>
          <p14:tracePt t="23568" x="11996738" y="5680075"/>
          <p14:tracePt t="23575" x="12033250" y="5680075"/>
          <p14:tracePt t="23582" x="12052300" y="5680075"/>
          <p14:tracePt t="23854" x="12088813" y="5680075"/>
          <p14:tracePt t="23860" x="12125325" y="5680075"/>
          <p14:tracePt t="23868" x="12161838" y="5680075"/>
          <p14:tracePt t="23874" x="12198350" y="5680075"/>
          <p14:tracePt t="23881" x="12252325" y="5661025"/>
          <p14:tracePt t="23888" x="12288838" y="5661025"/>
          <p14:tracePt t="23897" x="12325350" y="5643563"/>
          <p14:tracePt t="23902" x="12344400" y="5643563"/>
          <p14:tracePt t="23909" x="12380913" y="5624513"/>
          <p14:tracePt t="23916" x="12398375" y="5624513"/>
          <p14:tracePt t="23958" x="12417425" y="5624513"/>
          <p14:tracePt t="24160" x="12417425" y="5607050"/>
          <p14:tracePt t="24174" x="12434888" y="5607050"/>
          <p14:tracePt t="24182" x="12453938" y="5588000"/>
          <p14:tracePt t="24196" x="12453938" y="5570538"/>
          <p14:tracePt t="24202" x="12490450" y="5551488"/>
          <p14:tracePt t="24209" x="12507913" y="5551488"/>
          <p14:tracePt t="24216" x="12544425" y="5534025"/>
          <p14:tracePt t="24223" x="12563475" y="5514975"/>
          <p14:tracePt t="24231" x="12580938" y="5514975"/>
          <p14:tracePt t="24237" x="12599988" y="5514975"/>
          <p14:tracePt t="24244" x="12599988" y="5497513"/>
          <p14:tracePt t="24251" x="12617450" y="5497513"/>
          <p14:tracePt t="24258" x="12617450" y="5478463"/>
          <p14:tracePt t="24272" x="12636500" y="5478463"/>
          <p14:tracePt t="24446" x="12653963" y="5461000"/>
          <p14:tracePt t="24453" x="12673013" y="5441950"/>
          <p14:tracePt t="24459" x="12673013" y="5424488"/>
          <p14:tracePt t="25046" x="12673013" y="5461000"/>
          <p14:tracePt t="25053" x="12653963" y="5534025"/>
          <p14:tracePt t="25060" x="12653963" y="5607050"/>
          <p14:tracePt t="25067" x="12636500" y="5661025"/>
          <p14:tracePt t="25074" x="12580938" y="5753100"/>
          <p14:tracePt t="25081" x="12580938" y="5843588"/>
          <p14:tracePt t="25088" x="12563475" y="5899150"/>
          <p14:tracePt t="25096" x="12526963" y="5954713"/>
          <p14:tracePt t="25102" x="12526963" y="6027738"/>
          <p14:tracePt t="25109" x="12507913" y="6081713"/>
          <p14:tracePt t="25116" x="12490450" y="6118225"/>
          <p14:tracePt t="25123" x="12490450" y="6137275"/>
          <p14:tracePt t="25130" x="12490450" y="6173788"/>
          <p14:tracePt t="25137" x="12471400" y="6173788"/>
          <p14:tracePt t="25158" x="12453938" y="6173788"/>
          <p14:tracePt t="25165" x="12453938" y="6191250"/>
          <p14:tracePt t="25171" x="12453938" y="6210300"/>
          <p14:tracePt t="25179" x="12434888" y="6246813"/>
          <p14:tracePt t="25186" x="12434888" y="6264275"/>
          <p14:tracePt t="25193" x="12434888" y="6283325"/>
          <p14:tracePt t="25200" x="12434888" y="6300788"/>
          <p14:tracePt t="25207" x="12417425" y="6300788"/>
          <p14:tracePt t="25256" x="12398375" y="6300788"/>
          <p14:tracePt t="25765" x="12325350" y="6319838"/>
          <p14:tracePt t="25772" x="12234863" y="6337300"/>
          <p14:tracePt t="25781" x="12106275" y="6373813"/>
          <p14:tracePt t="25786" x="12033250" y="6410325"/>
          <p14:tracePt t="25793" x="11942763" y="6446838"/>
          <p14:tracePt t="25800" x="11850688" y="6465888"/>
          <p14:tracePt t="25807" x="11760200" y="6519863"/>
          <p14:tracePt t="25815" x="11631613" y="6556375"/>
          <p14:tracePt t="25821" x="11504613" y="6611938"/>
          <p14:tracePt t="25828" x="11358563" y="6665913"/>
          <p14:tracePt t="25835" x="11156950" y="6775450"/>
          <p14:tracePt t="25842" x="10883900" y="6867525"/>
          <p14:tracePt t="25849" x="10591800" y="6958013"/>
          <p14:tracePt t="25856" x="10207625" y="7086600"/>
          <p14:tracePt t="25864" x="9696450" y="7232650"/>
          <p14:tracePt t="25870" x="9093200" y="7396163"/>
          <p14:tracePt t="25878" x="8564563" y="7542213"/>
          <p14:tracePt t="25884" x="8107363" y="7688263"/>
          <p14:tracePt t="25891" x="7596188" y="7834313"/>
          <p14:tracePt t="25898" x="7121525" y="8018463"/>
          <p14:tracePt t="25905" x="6773863" y="8108950"/>
          <p14:tracePt t="25913" x="6481763" y="8218488"/>
          <p14:tracePt t="25919" x="6208713" y="8347075"/>
          <p14:tracePt t="25926" x="5953125" y="8456613"/>
          <p14:tracePt t="25933" x="5715000" y="8547100"/>
          <p14:tracePt t="25940" x="5514975" y="8656638"/>
          <p14:tracePt t="25948" x="5386388" y="8748713"/>
          <p14:tracePt t="25953" x="5259388" y="8785225"/>
          <p14:tracePt t="25962" x="5113338" y="8875713"/>
          <p14:tracePt t="25967" x="5040313" y="8967788"/>
          <p14:tracePt t="25975" x="4948238" y="8985250"/>
          <p14:tracePt t="25982" x="4894263" y="9058275"/>
          <p14:tracePt t="25988" x="4821238" y="9077325"/>
          <p14:tracePt t="25996" x="4802188" y="9077325"/>
          <p14:tracePt t="26001" x="4802188" y="9094788"/>
          <p14:tracePt t="26393" x="4748213" y="9150350"/>
          <p14:tracePt t="26400" x="4675188" y="9223375"/>
          <p14:tracePt t="26407" x="4602163" y="9313863"/>
          <p14:tracePt t="26414" x="4510088" y="9386888"/>
          <p14:tracePt t="26421" x="4437063" y="9442450"/>
          <p14:tracePt t="26429" x="4400550" y="9532938"/>
          <p14:tracePt t="26435" x="4327525" y="9642475"/>
          <p14:tracePt t="26442" x="4254500" y="9734550"/>
          <p14:tracePt t="26449" x="4144963" y="9863138"/>
          <p14:tracePt t="26456" x="4035425" y="10026650"/>
          <p14:tracePt t="26465" x="3962400" y="10191750"/>
          <p14:tracePt t="26470" x="3889375" y="10355263"/>
          <p14:tracePt t="26479" x="3779838" y="10483850"/>
          <p14:tracePt t="26484" x="3706813" y="10610850"/>
          <p14:tracePt t="26491" x="3633788" y="10702925"/>
          <p14:tracePt t="26498" x="3579813" y="10793413"/>
          <p14:tracePt t="26505" x="3543300" y="10885488"/>
          <p14:tracePt t="26512" x="3506788" y="10922000"/>
          <p14:tracePt t="26519" x="3451225" y="10995025"/>
          <p14:tracePt t="26526" x="3432175" y="10995025"/>
          <p14:tracePt t="26533" x="3432175" y="11012488"/>
          <p14:tracePt t="26539" x="3414713" y="11012488"/>
          <p14:tracePt t="26547" x="3414713" y="11031538"/>
          <p14:tracePt t="26568" x="3395663" y="11049000"/>
          <p14:tracePt t="26574" x="3378200" y="11049000"/>
          <p14:tracePt t="26582" x="3341688" y="11085513"/>
          <p14:tracePt t="26588" x="3322638" y="11104563"/>
          <p14:tracePt t="26598" x="3286125" y="11122025"/>
          <p14:tracePt t="26602" x="3268663" y="11122025"/>
          <p14:tracePt t="26610" x="3232150" y="11141075"/>
          <p14:tracePt t="26616" x="3213100" y="11158538"/>
          <p14:tracePt t="26623" x="3195638" y="11158538"/>
          <p14:tracePt t="26631" x="3159125" y="11158538"/>
          <p14:tracePt t="26637" x="3140075" y="11158538"/>
          <p14:tracePt t="27663" x="3103563" y="11158538"/>
          <p14:tracePt t="27670" x="3049588" y="11085513"/>
          <p14:tracePt t="27678" x="3013075" y="11049000"/>
          <p14:tracePt t="27683" x="2976563" y="11012488"/>
          <p14:tracePt t="27690" x="2921000" y="10922000"/>
          <p14:tracePt t="27698" x="2847975" y="10829925"/>
          <p14:tracePt t="27705" x="2811463" y="10739438"/>
          <p14:tracePt t="27712" x="2720975" y="10574338"/>
          <p14:tracePt t="27719" x="2647950" y="10374313"/>
          <p14:tracePt t="27726" x="2592388" y="10191750"/>
          <p14:tracePt t="27732" x="2501900" y="9917113"/>
          <p14:tracePt t="27739" x="2446338" y="9698038"/>
          <p14:tracePt t="27748" x="2409825" y="9478963"/>
          <p14:tracePt t="27753" x="2355850" y="9204325"/>
          <p14:tracePt t="27762" x="2336800" y="8985250"/>
          <p14:tracePt t="27767" x="2263775" y="8766175"/>
          <p14:tracePt t="27774" x="2246313" y="8602663"/>
          <p14:tracePt t="27781" x="2190750" y="8493125"/>
          <p14:tracePt t="27788" x="2190750" y="8420100"/>
          <p14:tracePt t="27796" x="2173288" y="8383588"/>
          <p14:tracePt t="27802" x="2154238" y="8347075"/>
          <p14:tracePt t="27809" x="2154238" y="8310563"/>
          <p14:tracePt t="27837" x="2154238" y="8291513"/>
          <p14:tracePt t="27844" x="2154238" y="8255000"/>
          <p14:tracePt t="27855" x="2154238" y="8164513"/>
          <p14:tracePt t="27858" x="2154238" y="8091488"/>
          <p14:tracePt t="27865" x="2190750" y="7999413"/>
          <p14:tracePt t="27876" x="2190750" y="7889875"/>
          <p14:tracePt t="27880" x="2209800" y="7797800"/>
          <p14:tracePt t="27886" x="2227263" y="7707313"/>
          <p14:tracePt t="27893" x="2246313" y="7597775"/>
          <p14:tracePt t="27914" x="2246313" y="7542213"/>
          <p14:tracePt t="28311" x="2227263" y="7505700"/>
          <p14:tracePt t="28318" x="2227263" y="7469188"/>
          <p14:tracePt t="28325" x="2227263" y="7451725"/>
          <p14:tracePt t="28332" x="2190750" y="7415213"/>
          <p14:tracePt t="28339" x="2173288" y="7396163"/>
          <p14:tracePt t="28347" x="2154238" y="7359650"/>
          <p14:tracePt t="28353" x="2136775" y="7359650"/>
          <p14:tracePt t="28361" x="2136775" y="7342188"/>
          <p14:tracePt t="28367" x="2136775" y="7305675"/>
          <p14:tracePt t="28374" x="2117725" y="7286625"/>
          <p14:tracePt t="28381" x="2100263" y="7269163"/>
          <p14:tracePt t="28388" x="2100263" y="7232650"/>
          <p14:tracePt t="28396" x="2081213" y="7232650"/>
          <p14:tracePt t="28402" x="2081213" y="7213600"/>
          <p14:tracePt t="28409" x="2063750" y="7177088"/>
          <p14:tracePt t="28416" x="2044700" y="7140575"/>
          <p14:tracePt t="28423" x="2008188" y="7104063"/>
          <p14:tracePt t="28431" x="1971675" y="7067550"/>
          <p14:tracePt t="28437" x="1954213" y="7031038"/>
          <p14:tracePt t="28444" x="1935163" y="6977063"/>
          <p14:tracePt t="28458" x="1917700" y="6958013"/>
          <p14:tracePt t="28465" x="1917700" y="6921500"/>
          <p14:tracePt t="28479" x="1898650" y="6884988"/>
          <p14:tracePt t="28486" x="1898650" y="6867525"/>
          <p14:tracePt t="28493" x="1898650" y="6848475"/>
          <p14:tracePt t="28500" x="1881188" y="6811963"/>
          <p14:tracePt t="28507" x="1881188" y="6794500"/>
          <p14:tracePt t="28542" x="1881188" y="6775450"/>
          <p14:tracePt t="28549" x="1881188" y="6721475"/>
          <p14:tracePt t="28556" x="1881188" y="6702425"/>
          <p14:tracePt t="28564" x="1881188" y="6665913"/>
          <p14:tracePt t="28570" x="1881188" y="6648450"/>
          <p14:tracePt t="29002" x="1881188" y="6629400"/>
          <p14:tracePt t="29051" x="1862138" y="6629400"/>
          <p14:tracePt t="29100" x="1844675" y="6629400"/>
          <p14:tracePt t="29149" x="1825625" y="6629400"/>
          <p14:tracePt t="29164" x="1808163" y="6629400"/>
          <p14:tracePt t="29170" x="1789113" y="6629400"/>
          <p14:tracePt t="29177" x="1771650" y="6611938"/>
          <p14:tracePt t="29183" x="1752600" y="6611938"/>
          <p14:tracePt t="29190" x="1716088" y="6611938"/>
          <p14:tracePt t="29198" x="1698625" y="6611938"/>
          <p14:tracePt t="29204" x="1662113" y="6611938"/>
          <p14:tracePt t="29218" x="1643063" y="6611938"/>
          <p14:tracePt t="29225" x="1643063" y="6592888"/>
          <p14:tracePt t="29247" x="1625600" y="6592888"/>
          <p14:tracePt t="29337" x="1606550" y="6592888"/>
          <p14:tracePt t="29344" x="1589088" y="6592888"/>
          <p14:tracePt t="29358" x="1570038" y="6592888"/>
          <p14:tracePt t="29372" x="1552575" y="6611938"/>
          <p14:tracePt t="29379" x="1533525" y="6611938"/>
          <p14:tracePt t="29393" x="1516063" y="6629400"/>
          <p14:tracePt t="29476" x="1516063" y="6648450"/>
          <p14:tracePt t="29483" x="1497013" y="6648450"/>
          <p14:tracePt t="29497" x="1479550" y="6665913"/>
          <p14:tracePt t="29504" x="1443038" y="6684963"/>
          <p14:tracePt t="29512" x="1443038" y="6702425"/>
          <p14:tracePt t="29518" x="1423988" y="6702425"/>
          <p14:tracePt t="29532" x="1406525" y="6721475"/>
          <p14:tracePt t="30844" x="1406525" y="6665913"/>
          <p14:tracePt t="30851" x="1443038" y="6575425"/>
          <p14:tracePt t="30858" x="1460500" y="6483350"/>
          <p14:tracePt t="30865" x="1516063" y="6356350"/>
          <p14:tracePt t="30872" x="1570038" y="6210300"/>
          <p14:tracePt t="30880" x="1606550" y="6045200"/>
          <p14:tracePt t="30885" x="1679575" y="5826125"/>
          <p14:tracePt t="30894" x="1752600" y="5588000"/>
          <p14:tracePt t="30914" x="2081213" y="4730750"/>
          <p14:tracePt t="30920" x="2209800" y="4383088"/>
          <p14:tracePt t="30927" x="2300288" y="4017963"/>
          <p14:tracePt t="30934" x="2428875" y="3706813"/>
          <p14:tracePt t="30941" x="2519363" y="3451225"/>
          <p14:tracePt t="30948" x="2574925" y="3214688"/>
          <p14:tracePt t="30955" x="2628900" y="3068638"/>
          <p14:tracePt t="30965" x="2665413" y="2940050"/>
          <p14:tracePt t="30969" x="2665413" y="2886075"/>
          <p14:tracePt t="30977" x="2684463" y="2849563"/>
          <p14:tracePt t="30984" x="2684463" y="2830513"/>
          <p14:tracePt t="30990" x="2684463" y="2813050"/>
          <p14:tracePt t="31339" x="2684463" y="2830513"/>
          <p14:tracePt t="31347" x="2684463" y="2849563"/>
          <p14:tracePt t="31367" x="2684463" y="2867025"/>
          <p14:tracePt t="31381" x="2684463" y="2886075"/>
          <p14:tracePt t="31388" x="2684463" y="2903538"/>
          <p14:tracePt t="31396" x="2684463" y="2940050"/>
          <p14:tracePt t="31402" x="2665413" y="2995613"/>
          <p14:tracePt t="31409" x="2647950" y="3013075"/>
          <p14:tracePt t="31416" x="2647950" y="3049588"/>
          <p14:tracePt t="31423" x="2647950" y="3068638"/>
          <p14:tracePt t="31437" x="2647950" y="3086100"/>
          <p14:tracePt t="31471" x="2647950" y="3105150"/>
          <p14:tracePt t="31480" x="2628900" y="3141663"/>
          <p14:tracePt t="31486" x="2555875" y="3214688"/>
          <p14:tracePt t="31493" x="2501900" y="3268663"/>
          <p14:tracePt t="31499" x="2465388" y="3305175"/>
          <p14:tracePt t="31506" x="2392363" y="3378200"/>
          <p14:tracePt t="31514" x="2336800" y="3433763"/>
          <p14:tracePt t="31521" x="2282825" y="3470275"/>
          <p14:tracePt t="31528" x="2227263" y="3560763"/>
          <p14:tracePt t="31534" x="2154238" y="3597275"/>
          <p14:tracePt t="31541" x="2117725" y="3652838"/>
          <p14:tracePt t="31548" x="2081213" y="3689350"/>
          <p14:tracePt t="31555" x="2063750" y="3706813"/>
          <p14:tracePt t="31568" x="2044700" y="3706813"/>
          <p14:tracePt t="31613" x="2027238" y="3706813"/>
          <p14:tracePt t="31618" x="2027238" y="3743325"/>
          <p14:tracePt t="31625" x="1990725" y="3779838"/>
          <p14:tracePt t="31632" x="1954213" y="3908425"/>
          <p14:tracePt t="31639" x="1917700" y="3981450"/>
          <p14:tracePt t="31644" x="1881188" y="4037013"/>
          <p14:tracePt t="31988" x="1862138" y="4146550"/>
          <p14:tracePt t="31996" x="1825625" y="4292600"/>
          <p14:tracePt t="32002" x="1808163" y="4419600"/>
          <p14:tracePt t="32009" x="1789113" y="4492625"/>
          <p14:tracePt t="32016" x="1771650" y="4584700"/>
          <p14:tracePt t="32023" x="1771650" y="4638675"/>
          <p14:tracePt t="32031" x="1771650" y="4694238"/>
          <p14:tracePt t="32037" x="1735138" y="4767263"/>
          <p14:tracePt t="32044" x="1716088" y="4821238"/>
          <p14:tracePt t="32051" x="1698625" y="4876800"/>
          <p14:tracePt t="32058" x="1698625" y="4913313"/>
          <p14:tracePt t="32065" x="1698625" y="4967288"/>
          <p14:tracePt t="32071" x="1679575" y="5059363"/>
          <p14:tracePt t="32080" x="1662113" y="5113338"/>
          <p14:tracePt t="32085" x="1643063" y="5205413"/>
          <p14:tracePt t="32092" x="1589088" y="5332413"/>
          <p14:tracePt t="32099" x="1589088" y="5405438"/>
          <p14:tracePt t="32106" x="1552575" y="5514975"/>
          <p14:tracePt t="32114" x="1516063" y="5607050"/>
          <p14:tracePt t="32120" x="1516063" y="5661025"/>
          <p14:tracePt t="32128" x="1479550" y="5734050"/>
          <p14:tracePt t="32134" x="1479550" y="5770563"/>
          <p14:tracePt t="32141" x="1460500" y="5826125"/>
          <p14:tracePt t="32148" x="1443038" y="5862638"/>
          <p14:tracePt t="32155" x="1423988" y="5918200"/>
          <p14:tracePt t="32164" x="1423988" y="5954713"/>
          <p14:tracePt t="32169" x="1406525" y="6008688"/>
          <p14:tracePt t="32178" x="1370013" y="6081713"/>
          <p14:tracePt t="32183" x="1370013" y="6137275"/>
          <p14:tracePt t="32190" x="1314450" y="6227763"/>
          <p14:tracePt t="32197" x="1296988" y="6283325"/>
          <p14:tracePt t="32204" x="1260475" y="6373813"/>
          <p14:tracePt t="32211" x="1241425" y="6429375"/>
          <p14:tracePt t="32218" x="1204913" y="6519863"/>
          <p14:tracePt t="32225" x="1187450" y="6575425"/>
          <p14:tracePt t="32232" x="1187450" y="6592888"/>
          <p14:tracePt t="32239" x="1168400" y="6629400"/>
          <p14:tracePt t="32247" x="1168400" y="6648450"/>
          <p14:tracePt t="32261" x="1168400" y="6665913"/>
          <p14:tracePt t="32309" x="1168400" y="6684963"/>
          <p14:tracePt t="32315" x="1168400" y="6721475"/>
          <p14:tracePt t="32322" x="1114425" y="6811963"/>
          <p14:tracePt t="32330" x="1095375" y="6904038"/>
          <p14:tracePt t="32337" x="1077913" y="6940550"/>
          <p14:tracePt t="32344" x="1058863" y="6977063"/>
          <p14:tracePt t="32351" x="1041400" y="6994525"/>
          <p14:tracePt t="32357" x="1041400" y="7013575"/>
          <p14:tracePt t="32365" x="1041400" y="7031038"/>
          <p14:tracePt t="32483" x="1041400" y="7050088"/>
          <p14:tracePt t="34025" x="1168400" y="7031038"/>
          <p14:tracePt t="34032" x="1443038" y="6940550"/>
          <p14:tracePt t="34039" x="1716088" y="6811963"/>
          <p14:tracePt t="34047" x="2008188" y="6702425"/>
          <p14:tracePt t="34053" x="2446338" y="6538913"/>
          <p14:tracePt t="34062" x="2847975" y="6356350"/>
          <p14:tracePt t="34067" x="3395663" y="6173788"/>
          <p14:tracePt t="34074" x="3944938" y="5935663"/>
          <p14:tracePt t="34081" x="4638675" y="5680075"/>
          <p14:tracePt t="34087" x="5240338" y="5478463"/>
          <p14:tracePt t="34095" x="5861050" y="5259388"/>
          <p14:tracePt t="34101" x="6537325" y="5059363"/>
          <p14:tracePt t="34108" x="7121525" y="4894263"/>
          <p14:tracePt t="34115" x="7688263" y="4821238"/>
          <p14:tracePt t="34122" x="8308975" y="4784725"/>
          <p14:tracePt t="34130" x="8910638" y="4784725"/>
          <p14:tracePt t="34136" x="9531350" y="4840288"/>
          <p14:tracePt t="34144" x="10188575" y="4967288"/>
          <p14:tracePt t="34150" x="10847388" y="5132388"/>
          <p14:tracePt t="34157" x="11395075" y="5332413"/>
          <p14:tracePt t="34164" x="11869738" y="5551488"/>
          <p14:tracePt t="34171" x="12179300" y="5734050"/>
          <p14:tracePt t="34180" x="12453938" y="5954713"/>
          <p14:tracePt t="34185" x="12726988" y="6154738"/>
          <p14:tracePt t="34193" x="12928600" y="6337300"/>
          <p14:tracePt t="34199" x="13055600" y="6446838"/>
          <p14:tracePt t="34206" x="13165138" y="6502400"/>
          <p14:tracePt t="34214" x="13165138" y="6519863"/>
          <p14:tracePt t="34218" x="13184188" y="6538913"/>
          <p14:tracePt t="34499" x="13403263" y="6446838"/>
          <p14:tracePt t="34506" x="13695363" y="6264275"/>
          <p14:tracePt t="34513" x="14043025" y="6064250"/>
          <p14:tracePt t="34520" x="14481175" y="5826125"/>
          <p14:tracePt t="34528" x="14882813" y="5643563"/>
          <p14:tracePt t="34534" x="15357475" y="5461000"/>
          <p14:tracePt t="34541" x="15740063" y="5332413"/>
          <p14:tracePt t="34548" x="16178213" y="5241925"/>
          <p14:tracePt t="34555" x="16525875" y="5186363"/>
          <p14:tracePt t="34564" x="16891000" y="5149850"/>
          <p14:tracePt t="34569" x="17183100" y="5113338"/>
          <p14:tracePt t="34578" x="17438688" y="5113338"/>
          <p14:tracePt t="34583" x="17694275" y="5113338"/>
          <p14:tracePt t="34590" x="17876838" y="5113338"/>
          <p14:tracePt t="34597" x="18022888" y="5132388"/>
          <p14:tracePt t="34604" x="18114963" y="5132388"/>
          <p14:tracePt t="34613" x="18168938" y="5149850"/>
          <p14:tracePt t="34617" x="18205450" y="5168900"/>
          <p14:tracePt t="34623" x="18224500" y="5168900"/>
          <p14:tracePt t="34952" x="18224500" y="5186363"/>
          <p14:tracePt t="34959" x="18224500" y="5222875"/>
          <p14:tracePt t="34966" x="18224500" y="5241925"/>
          <p14:tracePt t="34973" x="18224500" y="5295900"/>
          <p14:tracePt t="34980" x="18224500" y="5332413"/>
          <p14:tracePt t="34987" x="18224500" y="5368925"/>
          <p14:tracePt t="34995" x="18224500" y="5424488"/>
          <p14:tracePt t="35001" x="18224500" y="5461000"/>
          <p14:tracePt t="35008" x="18224500" y="5514975"/>
          <p14:tracePt t="35015" x="18224500" y="5588000"/>
          <p14:tracePt t="35022" x="18224500" y="5643563"/>
          <p14:tracePt t="35030" x="18224500" y="5697538"/>
          <p14:tracePt t="35036" x="18224500" y="5753100"/>
          <p14:tracePt t="35044" x="18241963" y="5826125"/>
          <p14:tracePt t="35050" x="18261013" y="5862638"/>
          <p14:tracePt t="35057" x="18261013" y="5881688"/>
          <p14:tracePt t="35064" x="18261013" y="5918200"/>
          <p14:tracePt t="35079" x="18261013" y="5935663"/>
          <p14:tracePt t="35093" x="18261013" y="5954713"/>
          <p14:tracePt t="35106" x="18261013" y="5972175"/>
          <p14:tracePt t="35120" x="18261013" y="5991225"/>
          <p14:tracePt t="35128" x="18261013" y="6027738"/>
          <p14:tracePt t="35134" x="18261013" y="6064250"/>
          <p14:tracePt t="35141" x="18241963" y="6118225"/>
          <p14:tracePt t="35148" x="18241963" y="6154738"/>
          <p14:tracePt t="35155" x="18205450" y="6191250"/>
          <p14:tracePt t="35164" x="18205450" y="6210300"/>
          <p14:tracePt t="35169" x="18187988" y="6246813"/>
          <p14:tracePt t="35178" x="18168938" y="6264275"/>
          <p14:tracePt t="35183" x="18151475" y="6264275"/>
          <p14:tracePt t="35190" x="18151475" y="6283325"/>
          <p14:tracePt t="35211" x="18151475" y="6300788"/>
          <p14:tracePt t="35232" x="18151475" y="6319838"/>
          <p14:tracePt t="35246" x="18151475" y="6337300"/>
          <p14:tracePt t="35783" x="18151475" y="6283325"/>
          <p14:tracePt t="35789" x="18151475" y="6227763"/>
          <p14:tracePt t="35797" x="18151475" y="6137275"/>
          <p14:tracePt t="35803" x="18132425" y="6100763"/>
          <p14:tracePt t="35811" x="18132425" y="6045200"/>
          <p14:tracePt t="35817" x="18132425" y="6027738"/>
          <p14:tracePt t="35838" x="18132425" y="6008688"/>
          <p14:tracePt t="35919" x="18132425" y="5991225"/>
          <p14:tracePt t="35971" x="18114963" y="5972175"/>
          <p14:tracePt t="35980" x="18114963" y="5918200"/>
          <p14:tracePt t="35985" x="18114963" y="5899150"/>
          <p14:tracePt t="35990" x="18095913" y="5881688"/>
          <p14:tracePt t="36808" x="18078450" y="5807075"/>
          <p14:tracePt t="36815" x="18059400" y="5697538"/>
          <p14:tracePt t="36822" x="18005425" y="5570538"/>
          <p14:tracePt t="36830" x="17986375" y="5478463"/>
          <p14:tracePt t="36836" x="17949863" y="5387975"/>
          <p14:tracePt t="36843" x="17895888" y="5332413"/>
          <p14:tracePt t="36850" x="17876838" y="5278438"/>
          <p14:tracePt t="36857" x="17840325" y="5205413"/>
          <p14:tracePt t="36864" x="17822863" y="5168900"/>
          <p14:tracePt t="36871" x="17803813" y="5132388"/>
          <p14:tracePt t="36879" x="17786350" y="5095875"/>
          <p14:tracePt t="36885" x="17767300" y="5059363"/>
          <p14:tracePt t="36892" x="17749838" y="5022850"/>
          <p14:tracePt t="36913" x="17713325" y="4894263"/>
          <p14:tracePt t="36919" x="17694275" y="4803775"/>
          <p14:tracePt t="36927" x="17694275" y="4767263"/>
          <p14:tracePt t="36933" x="17676813" y="4694238"/>
          <p14:tracePt t="36940" x="17676813" y="4621213"/>
          <p14:tracePt t="36948" x="17676813" y="4548188"/>
          <p14:tracePt t="36954" x="17676813" y="4492625"/>
          <p14:tracePt t="36963" x="17640300" y="4402138"/>
          <p14:tracePt t="36968" x="17640300" y="4329113"/>
          <p14:tracePt t="36976" x="17640300" y="4256088"/>
          <p14:tracePt t="36985" x="17640300" y="4183063"/>
          <p14:tracePt t="36989" x="17640300" y="4127500"/>
          <p14:tracePt t="36997" x="17640300" y="4054475"/>
          <p14:tracePt t="37004" x="17640300" y="4037013"/>
          <p14:tracePt t="37012" x="17640300" y="4000500"/>
          <p14:tracePt t="37017" x="17621250" y="3963988"/>
          <p14:tracePt t="37024" x="17621250" y="3944938"/>
          <p14:tracePt t="37032" x="17621250" y="3927475"/>
          <p14:tracePt t="37143" x="17621250" y="3908425"/>
          <p14:tracePt t="37165" x="17603788" y="3908425"/>
          <p14:tracePt t="37179" x="17584738" y="3908425"/>
          <p14:tracePt t="37185" x="17567275" y="3908425"/>
          <p14:tracePt t="37199" x="17548225" y="3908425"/>
          <p14:tracePt t="37234" x="17530763" y="3908425"/>
          <p14:tracePt t="37247" x="17530763" y="3889375"/>
          <p14:tracePt t="37708" x="17548225" y="3889375"/>
          <p14:tracePt t="37715" x="17603788" y="3889375"/>
          <p14:tracePt t="37722" x="17694275" y="3889375"/>
          <p14:tracePt t="37729" x="17749838" y="3889375"/>
          <p14:tracePt t="37736" x="17803813" y="3889375"/>
          <p14:tracePt t="37743" x="17859375" y="3889375"/>
          <p14:tracePt t="37752" x="17932400" y="3889375"/>
          <p14:tracePt t="37756" x="17986375" y="3889375"/>
          <p14:tracePt t="37763" x="18022888" y="3889375"/>
          <p14:tracePt t="37770" x="18078450" y="3889375"/>
          <p14:tracePt t="37779" x="18132425" y="3889375"/>
          <p14:tracePt t="37785" x="18205450" y="3944938"/>
          <p14:tracePt t="37792" x="18261013" y="3963988"/>
          <p14:tracePt t="37799" x="18314988" y="3963988"/>
          <p14:tracePt t="37806" x="18407063" y="4000500"/>
          <p14:tracePt t="37813" x="18461038" y="4017963"/>
          <p14:tracePt t="37820" x="18516600" y="4037013"/>
          <p14:tracePt t="37827" x="18589625" y="4054475"/>
          <p14:tracePt t="37834" x="18643600" y="4110038"/>
          <p14:tracePt t="37840" x="18699163" y="4127500"/>
          <p14:tracePt t="37847" x="18772188" y="4127500"/>
          <p14:tracePt t="37854" x="18826163" y="4146550"/>
          <p14:tracePt t="37863" x="18862675" y="4164013"/>
          <p14:tracePt t="37868" x="18899188" y="4183063"/>
          <p14:tracePt t="37876" x="18918238" y="4183063"/>
          <p14:tracePt t="37882" x="18935700" y="4183063"/>
          <p14:tracePt t="37912" x="18954750" y="4183063"/>
          <p14:tracePt t="37917" x="18954750" y="4200525"/>
          <p14:tracePt t="38022" x="18972213" y="4200525"/>
          <p14:tracePt t="38944" x="18972213" y="4402138"/>
          <p14:tracePt t="38950" x="18935700" y="4730750"/>
          <p14:tracePt t="38957" x="18881725" y="4986338"/>
          <p14:tracePt t="38964" x="18862675" y="5278438"/>
          <p14:tracePt t="38971" x="18808700" y="5514975"/>
          <p14:tracePt t="38980" x="18772188" y="5734050"/>
          <p14:tracePt t="38985" x="18753138" y="5881688"/>
          <p14:tracePt t="38993" x="18716625" y="6100763"/>
          <p14:tracePt t="38999" x="18716625" y="6300788"/>
          <p14:tracePt t="39006" x="18662650" y="6446838"/>
          <p14:tracePt t="39014" x="18643600" y="6665913"/>
          <p14:tracePt t="39020" x="18643600" y="6794500"/>
          <p14:tracePt t="39027" x="18643600" y="6977063"/>
          <p14:tracePt t="39034" x="18607088" y="7050088"/>
          <p14:tracePt t="39040" x="18607088" y="7196138"/>
          <p14:tracePt t="39048" x="18589625" y="7323138"/>
          <p14:tracePt t="39055" x="18570575" y="7415213"/>
          <p14:tracePt t="39063" x="18570575" y="7488238"/>
          <p14:tracePt t="39068" x="18570575" y="7578725"/>
          <p14:tracePt t="39076" x="18570575" y="7651750"/>
          <p14:tracePt t="39082" x="18570575" y="7743825"/>
          <p14:tracePt t="39089" x="18553113" y="7780338"/>
          <p14:tracePt t="39096" x="18553113" y="7834313"/>
          <p14:tracePt t="39103" x="18553113" y="7853363"/>
          <p14:tracePt t="39117" x="18534063" y="7889875"/>
          <p14:tracePt t="39131" x="18534063" y="7908925"/>
          <p14:tracePt t="39138" x="18534063" y="7926388"/>
          <p14:tracePt t="39146" x="18497550" y="7926388"/>
          <p14:tracePt t="39158" x="18480088" y="7926388"/>
          <p14:tracePt t="39515" x="18461038" y="7889875"/>
          <p14:tracePt t="39522" x="18443575" y="7816850"/>
          <p14:tracePt t="39530" x="18407063" y="7688263"/>
          <p14:tracePt t="39536" x="18370550" y="7561263"/>
          <p14:tracePt t="39543" x="18370550" y="7451725"/>
          <p14:tracePt t="39549" x="18314988" y="7286625"/>
          <p14:tracePt t="39557" x="18297525" y="7177088"/>
          <p14:tracePt t="39564" x="18297525" y="7031038"/>
          <p14:tracePt t="39571" x="18278475" y="6867525"/>
          <p14:tracePt t="39579" x="18241963" y="6684963"/>
          <p14:tracePt t="39585" x="18241963" y="6538913"/>
          <p14:tracePt t="39591" x="18241963" y="6392863"/>
          <p14:tracePt t="39598" x="18224500" y="6227763"/>
          <p14:tracePt t="39605" x="18224500" y="6081713"/>
          <p14:tracePt t="39613" x="18224500" y="5935663"/>
          <p14:tracePt t="39619" x="18224500" y="5862638"/>
          <p14:tracePt t="39626" x="18224500" y="5716588"/>
          <p14:tracePt t="39633" x="18224500" y="5607050"/>
          <p14:tracePt t="39640" x="18224500" y="5497513"/>
          <p14:tracePt t="39647" x="18224500" y="5405438"/>
          <p14:tracePt t="39654" x="18224500" y="5332413"/>
          <p14:tracePt t="39662" x="18224500" y="5241925"/>
          <p14:tracePt t="39668" x="18224500" y="5186363"/>
          <p14:tracePt t="39677" x="18205450" y="5168900"/>
          <p14:tracePt t="39682" x="18205450" y="5132388"/>
          <p14:tracePt t="39696" x="18205450" y="5113338"/>
          <p14:tracePt t="39780" x="18205450" y="5095875"/>
          <p14:tracePt t="39815" x="18205450" y="5076825"/>
          <p14:tracePt t="39835" x="18205450" y="5059363"/>
          <p14:tracePt t="39849" x="18205450" y="5040313"/>
          <p14:tracePt t="39884" x="18205450" y="5022850"/>
          <p14:tracePt t="39891" x="18205450" y="4967288"/>
          <p14:tracePt t="39898" x="18187988" y="4930775"/>
          <p14:tracePt t="39905" x="18187988" y="4857750"/>
          <p14:tracePt t="39913" x="18187988" y="4767263"/>
          <p14:tracePt t="39919" x="18187988" y="4694238"/>
          <p14:tracePt t="39927" x="18187988" y="4657725"/>
          <p14:tracePt t="39933" x="18168938" y="4602163"/>
          <p14:tracePt t="39940" x="18168938" y="4565650"/>
          <p14:tracePt t="39947" x="18168938" y="4548188"/>
          <p14:tracePt t="39954" x="18168938" y="4529138"/>
          <p14:tracePt t="39982" x="18168938" y="4511675"/>
          <p14:tracePt t="40262" x="18168938" y="4638675"/>
          <p14:tracePt t="40269" x="18168938" y="4876800"/>
          <p14:tracePt t="40276" x="18168938" y="5095875"/>
          <p14:tracePt t="40283" x="18168938" y="5314950"/>
          <p14:tracePt t="40290" x="18168938" y="5497513"/>
          <p14:tracePt t="40298" x="18205450" y="5607050"/>
          <p14:tracePt t="40304" x="18205450" y="5716588"/>
          <p14:tracePt t="40311" x="18224500" y="5807075"/>
          <p14:tracePt t="40318" x="18241963" y="5862638"/>
          <p14:tracePt t="40325" x="18241963" y="5954713"/>
          <p14:tracePt t="40332" x="18241963" y="5972175"/>
          <p14:tracePt t="40338" x="18261013" y="6008688"/>
          <p14:tracePt t="40346" x="18278475" y="6045200"/>
          <p14:tracePt t="40361" x="18278475" y="6064250"/>
          <p14:tracePt t="40366" x="18297525" y="6118225"/>
          <p14:tracePt t="40373" x="18314988" y="6118225"/>
          <p14:tracePt t="40381" x="18334038" y="6173788"/>
          <p14:tracePt t="40387" x="18334038" y="6191250"/>
          <p14:tracePt t="40396" x="18351500" y="6246813"/>
          <p14:tracePt t="40401" x="18370550" y="6283325"/>
          <p14:tracePt t="40410" x="18388013" y="6319838"/>
          <p14:tracePt t="40416" x="18388013" y="6337300"/>
          <p14:tracePt t="40422" x="18407063" y="6373813"/>
          <p14:tracePt t="40432" x="18424525" y="6392863"/>
          <p14:tracePt t="40436" x="18424525" y="6410325"/>
          <p14:tracePt t="40450" x="18424525" y="6429375"/>
          <p14:tracePt t="40457" x="18424525" y="6446838"/>
          <p14:tracePt t="40958" x="18424525" y="6519863"/>
          <p14:tracePt t="40966" x="18407063" y="6611938"/>
          <p14:tracePt t="40973" x="18407063" y="6665913"/>
          <p14:tracePt t="40980" x="18388013" y="6702425"/>
          <p14:tracePt t="40986" x="18388013" y="6757988"/>
          <p14:tracePt t="41001" x="18388013" y="6794500"/>
          <p14:tracePt t="41008" x="18388013" y="6811963"/>
          <p14:tracePt t="41022" x="18388013" y="6831013"/>
          <p14:tracePt t="41057" x="18388013" y="6848475"/>
          <p14:tracePt t="41071" x="18388013" y="6867525"/>
          <p14:tracePt t="41126" x="18388013" y="6884988"/>
          <p14:tracePt t="41154" x="18388013" y="6904038"/>
          <p14:tracePt t="41162" x="18407063" y="6904038"/>
          <p14:tracePt t="41168" x="18407063" y="6921500"/>
          <p14:tracePt t="41182" x="18407063" y="6940550"/>
          <p14:tracePt t="41196" x="18407063" y="6958013"/>
          <p14:tracePt t="41266" x="18407063" y="6977063"/>
          <p14:tracePt t="41649" x="18407063" y="6994525"/>
          <p14:tracePt t="41656" x="18407063" y="7031038"/>
          <p14:tracePt t="41663" x="18424525" y="7050088"/>
          <p14:tracePt t="41670" x="18424525" y="7067550"/>
          <p14:tracePt t="41698" x="18424525" y="7086600"/>
          <p14:tracePt t="41733" x="18424525" y="7104063"/>
          <p14:tracePt t="41761" x="18424525" y="7123113"/>
          <p14:tracePt t="41775" x="18424525" y="7159625"/>
          <p14:tracePt t="41781" x="18424525" y="7213600"/>
          <p14:tracePt t="41788" x="18424525" y="7286625"/>
          <p14:tracePt t="41796" x="18424525" y="7323138"/>
          <p14:tracePt t="41810" x="18424525" y="7342188"/>
          <p14:tracePt t="41823" x="18424525" y="7359650"/>
          <p14:tracePt t="42068" x="18407063" y="7396163"/>
          <p14:tracePt t="42075" x="18407063" y="7432675"/>
          <p14:tracePt t="42082" x="18388013" y="7542213"/>
          <p14:tracePt t="42089" x="18388013" y="7651750"/>
          <p14:tracePt t="42096" x="18388013" y="7761288"/>
          <p14:tracePt t="42102" x="18388013" y="7853363"/>
          <p14:tracePt t="42111" x="18388013" y="7926388"/>
          <p14:tracePt t="42117" x="18388013" y="7999413"/>
          <p14:tracePt t="42123" x="18388013" y="8035925"/>
          <p14:tracePt t="42130" x="18388013" y="8054975"/>
          <p14:tracePt t="42137" x="18388013" y="8072438"/>
          <p14:tracePt t="42159" x="18388013" y="8091488"/>
          <p14:tracePt t="42186" x="18388013" y="8108950"/>
          <p14:tracePt t="42207" x="18388013" y="8128000"/>
          <p14:tracePt t="42214" x="18388013" y="8145463"/>
          <p14:tracePt t="42221" x="18388013" y="8201025"/>
          <p14:tracePt t="42228" x="18388013" y="8274050"/>
          <p14:tracePt t="42235" x="18388013" y="8328025"/>
          <p14:tracePt t="42242" x="18388013" y="8420100"/>
          <p14:tracePt t="42249" x="18370550" y="8474075"/>
          <p14:tracePt t="42256" x="18370550" y="8510588"/>
          <p14:tracePt t="42263" x="18370550" y="8547100"/>
          <p14:tracePt t="42270" x="18370550" y="8566150"/>
          <p14:tracePt t="42278" x="18370550" y="8583613"/>
          <p14:tracePt t="42291" x="18370550" y="8602663"/>
          <p14:tracePt t="43114" x="18370550" y="8566150"/>
          <p14:tracePt t="43121" x="18388013" y="8529638"/>
          <p14:tracePt t="43130" x="18407063" y="8493125"/>
          <p14:tracePt t="43135" x="18443575" y="8474075"/>
          <p14:tracePt t="43142" x="18443575" y="8437563"/>
          <p14:tracePt t="43149" x="18480088" y="8401050"/>
          <p14:tracePt t="43156" x="18497550" y="8383588"/>
          <p14:tracePt t="43163" x="18516600" y="8364538"/>
          <p14:tracePt t="43170" x="18534063" y="8347075"/>
          <p14:tracePt t="43179" x="18534063" y="8310563"/>
          <p14:tracePt t="43184" x="18534063" y="8291513"/>
          <p14:tracePt t="43247" x="18553113" y="8291513"/>
          <p14:tracePt t="43268" x="18553113" y="8274050"/>
          <p14:tracePt t="44440" x="18570575" y="8274050"/>
          <p14:tracePt t="44447" x="18589625" y="8274050"/>
          <p14:tracePt t="44454" x="18589625" y="8310563"/>
          <p14:tracePt t="44462" x="18626138" y="8364538"/>
          <p14:tracePt t="44468" x="18662650" y="8474075"/>
          <p14:tracePt t="44475" x="18662650" y="8583613"/>
          <p14:tracePt t="44482" x="18680113" y="8675688"/>
          <p14:tracePt t="44489" x="18680113" y="8821738"/>
          <p14:tracePt t="44496" x="18699163" y="8985250"/>
          <p14:tracePt t="44503" x="18699163" y="9094788"/>
          <p14:tracePt t="44511" x="18699163" y="9277350"/>
          <p14:tracePt t="44517" x="18716625" y="9386888"/>
          <p14:tracePt t="44524" x="18716625" y="9551988"/>
          <p14:tracePt t="44531" x="18716625" y="9661525"/>
          <p14:tracePt t="44538" x="18716625" y="9771063"/>
          <p14:tracePt t="44546" x="18716625" y="9880600"/>
          <p14:tracePt t="44552" x="18716625" y="10026650"/>
          <p14:tracePt t="44559" x="18716625" y="10155238"/>
          <p14:tracePt t="44566" x="18716625" y="10228263"/>
          <p14:tracePt t="44573" x="18699163" y="10337800"/>
          <p14:tracePt t="44580" x="18699163" y="10428288"/>
          <p14:tracePt t="44586" x="18680113" y="10520363"/>
          <p14:tracePt t="44595" x="18680113" y="10574338"/>
          <p14:tracePt t="44601" x="18680113" y="10610850"/>
          <p14:tracePt t="44609" x="18662650" y="10647363"/>
          <p14:tracePt t="44614" x="18643600" y="10647363"/>
          <p14:tracePt t="44908" x="18461038" y="10756900"/>
          <p14:tracePt t="44914" x="18151475" y="10939463"/>
          <p14:tracePt t="44921" x="17803813" y="11122025"/>
          <p14:tracePt t="44929" x="17310100" y="11396663"/>
          <p14:tracePt t="44935" x="16871950" y="11652250"/>
          <p14:tracePt t="44943" x="16270288" y="11853863"/>
          <p14:tracePt t="44949" x="15630525" y="12145963"/>
          <p14:tracePt t="44956" x="14936788" y="12419013"/>
          <p14:tracePt t="44963" x="14170025" y="12674600"/>
          <p14:tracePt t="44970" x="13493750" y="12930188"/>
          <p14:tracePt t="44979" x="12946063" y="13131800"/>
          <p14:tracePt t="44984" x="12398375" y="13314363"/>
          <p14:tracePt t="44993" x="12015788" y="13460413"/>
          <p14:tracePt t="44998" x="11631613" y="13587413"/>
          <p14:tracePt t="45005" x="11358563" y="13696950"/>
          <p14:tracePt t="45375" x="10407650" y="13404850"/>
          <p14:tracePt t="45382" x="10426700" y="13149263"/>
          <p14:tracePt t="45389" x="10555288" y="12876213"/>
          <p14:tracePt t="45396" x="10664825" y="12584113"/>
          <p14:tracePt t="45402" x="10883900" y="12272963"/>
          <p14:tracePt t="45412" x="11176000" y="11798300"/>
          <p14:tracePt t="45417" x="11541125" y="11396663"/>
          <p14:tracePt t="45423" x="12088813" y="10975975"/>
          <p14:tracePt t="45430" x="12763500" y="10537825"/>
          <p14:tracePt t="45437" x="13566775" y="10063163"/>
          <p14:tracePt t="45446" x="14481175" y="9678988"/>
          <p14:tracePt t="45452" x="15540038" y="9259888"/>
          <p14:tracePt t="45459" x="16671925" y="8858250"/>
          <p14:tracePt t="45465" x="18078450" y="8474075"/>
          <p14:tracePt t="45473" x="19556413" y="8091488"/>
          <p14:tracePt t="45479" x="21091525" y="7761288"/>
          <p14:tracePt t="45486" x="22771100" y="74326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A7EA906-6C0E-1F4B-A402-57CEF77568D5}"/>
              </a:ext>
            </a:extLst>
          </p:cNvPr>
          <p:cNvSpPr txBox="1"/>
          <p:nvPr/>
        </p:nvSpPr>
        <p:spPr>
          <a:xfrm>
            <a:off x="0" y="-4444"/>
            <a:ext cx="6360285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tx2"/>
                </a:solidFill>
                <a:latin typeface="Montserrat SemiBold" pitchFamily="2" charset="77"/>
                <a:ea typeface="Lato" panose="020F0502020204030203" pitchFamily="34" charset="0"/>
                <a:cs typeface="Lato" panose="020F0502020204030203" pitchFamily="34" charset="0"/>
              </a:rPr>
              <a:t>Data Insights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36B16-23B8-01AC-469E-AAB52D90A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304673"/>
            <a:ext cx="8037094" cy="9400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EF2D8-6087-994F-F49D-9E6072A57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7494" y="193757"/>
            <a:ext cx="5271635" cy="3914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4633D-8DA5-7AD9-342C-A3F66786E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6625" y="4108337"/>
            <a:ext cx="8728765" cy="7121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D8027-B404-9CB6-8BB3-6FD02F57E8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5" y="3935896"/>
            <a:ext cx="6485356" cy="761461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D467EE-434A-D8F2-D67A-88BB19ACB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818850" y="13157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9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00"/>
    </mc:Choice>
    <mc:Fallback xmlns="">
      <p:transition spd="slow" advTm="28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8" x="23245763" y="7104063"/>
          <p14:tracePt t="548" x="22386925" y="7031038"/>
          <p14:tracePt t="552" x="21493163" y="6977063"/>
          <p14:tracePt t="559" x="20561300" y="6884988"/>
          <p14:tracePt t="567" x="19648488" y="6794500"/>
          <p14:tracePt t="573" x="18643600" y="6702425"/>
          <p14:tracePt t="581" x="17895888" y="6665913"/>
          <p14:tracePt t="588" x="17054513" y="6611938"/>
          <p14:tracePt t="594" x="16379825" y="6611938"/>
          <p14:tracePt t="602" x="15849600" y="6611938"/>
          <p14:tracePt t="608" x="15484475" y="6611938"/>
          <p14:tracePt t="617" x="15192375" y="6648450"/>
          <p14:tracePt t="622" x="14936788" y="6684963"/>
          <p14:tracePt t="631" x="14717713" y="6702425"/>
          <p14:tracePt t="636" x="14554200" y="6757988"/>
          <p14:tracePt t="643" x="14462125" y="6775450"/>
          <p14:tracePt t="651" x="14408150" y="6811963"/>
          <p14:tracePt t="657" x="14371638" y="6811963"/>
          <p14:tracePt t="951" x="14023975" y="6831013"/>
          <p14:tracePt t="957" x="13530263" y="6831013"/>
          <p14:tracePt t="964" x="12982575" y="6811963"/>
          <p14:tracePt t="971" x="12344400" y="6738938"/>
          <p14:tracePt t="978" x="11614150" y="6556375"/>
          <p14:tracePt t="985" x="10937875" y="6356350"/>
          <p14:tracePt t="992" x="10188575" y="6137275"/>
          <p14:tracePt t="1000" x="9440863" y="5862638"/>
          <p14:tracePt t="1006" x="8747125" y="5607050"/>
          <p14:tracePt t="1015" x="8034338" y="5241925"/>
          <p14:tracePt t="1020" x="7542213" y="5022850"/>
          <p14:tracePt t="1027" x="7121525" y="4803775"/>
          <p14:tracePt t="1034" x="6810375" y="4657725"/>
          <p14:tracePt t="1041" x="6518275" y="4511675"/>
          <p14:tracePt t="1049" x="6281738" y="4383088"/>
          <p14:tracePt t="1055" x="6116638" y="4310063"/>
          <p14:tracePt t="1062" x="5989638" y="4237038"/>
          <p14:tracePt t="1069" x="5934075" y="4219575"/>
          <p14:tracePt t="1075" x="5897563" y="4183063"/>
          <p14:tracePt t="1084" x="5880100" y="4164013"/>
          <p14:tracePt t="1095" x="5861050" y="4164013"/>
          <p14:tracePt t="1417" x="5824538" y="4127500"/>
          <p14:tracePt t="1424" x="5734050" y="4054475"/>
          <p14:tracePt t="1432" x="5641975" y="3981450"/>
          <p14:tracePt t="1438" x="5568950" y="3927475"/>
          <p14:tracePt t="1445" x="5514975" y="3871913"/>
          <p14:tracePt t="1452" x="5422900" y="3835400"/>
          <p14:tracePt t="1459" x="5386388" y="3816350"/>
          <p14:tracePt t="1466" x="5349875" y="3779838"/>
          <p14:tracePt t="1473" x="5332413" y="3762375"/>
          <p14:tracePt t="1480" x="5313363" y="3743325"/>
          <p14:tracePt t="1550" x="5313363" y="3725863"/>
          <p14:tracePt t="1556" x="5295900" y="3725863"/>
          <p14:tracePt t="1564" x="5295900" y="3706813"/>
          <p14:tracePt t="1570" x="5276850" y="3706813"/>
          <p14:tracePt t="1578" x="5259388" y="3670300"/>
          <p14:tracePt t="1585" x="5222875" y="3597275"/>
          <p14:tracePt t="1592" x="5203825" y="3543300"/>
          <p14:tracePt t="1599" x="5186363" y="3506788"/>
          <p14:tracePt t="1605" x="5167313" y="3470275"/>
          <p14:tracePt t="1614" x="5149850" y="3451225"/>
          <p14:tracePt t="1620" x="5130800" y="3397250"/>
          <p14:tracePt t="1627" x="5130800" y="3378200"/>
          <p14:tracePt t="1636" x="5113338" y="3360738"/>
          <p14:tracePt t="1648" x="5094288" y="3360738"/>
          <p14:tracePt t="1675" x="5094288" y="3341688"/>
          <p14:tracePt t="1724" x="5076825" y="3341688"/>
          <p14:tracePt t="1732" x="5076825" y="3324225"/>
          <p14:tracePt t="1773" x="5076825" y="3305175"/>
          <p14:tracePt t="1794" x="5076825" y="3287713"/>
          <p14:tracePt t="1808" x="5076825" y="3268663"/>
          <p14:tracePt t="1822" x="5076825" y="3251200"/>
          <p14:tracePt t="1851" x="5076825" y="3232150"/>
          <p14:tracePt t="1865" x="5076825" y="3214688"/>
          <p14:tracePt t="1885" x="5076825" y="3195638"/>
          <p14:tracePt t="1955" x="5076825" y="3178175"/>
          <p14:tracePt t="2533" x="5130800" y="3178175"/>
          <p14:tracePt t="2540" x="5222875" y="3178175"/>
          <p14:tracePt t="2549" x="5332413" y="3141663"/>
          <p14:tracePt t="2554" x="5441950" y="3105150"/>
          <p14:tracePt t="2561" x="5568950" y="3086100"/>
          <p14:tracePt t="2568" x="5678488" y="3068638"/>
          <p14:tracePt t="2575" x="5807075" y="3032125"/>
          <p14:tracePt t="2583" x="5916613" y="3013075"/>
          <p14:tracePt t="2589" x="6007100" y="2995613"/>
          <p14:tracePt t="2597" x="6062663" y="2995613"/>
          <p14:tracePt t="2603" x="6153150" y="2976563"/>
          <p14:tracePt t="2610" x="6189663" y="2976563"/>
          <p14:tracePt t="2617" x="6245225" y="2976563"/>
          <p14:tracePt t="2624" x="6281738" y="2976563"/>
          <p14:tracePt t="2632" x="6299200" y="2976563"/>
          <p14:tracePt t="2638" x="6318250" y="2976563"/>
          <p14:tracePt t="2952" x="6335713" y="2976563"/>
          <p14:tracePt t="3266" x="6335713" y="2995613"/>
          <p14:tracePt t="3377" x="6354763" y="2995613"/>
          <p14:tracePt t="3400" x="6354763" y="3013075"/>
          <p14:tracePt t="4110" x="6354763" y="3049588"/>
          <p14:tracePt t="4117" x="6354763" y="3086100"/>
          <p14:tracePt t="4124" x="6335713" y="3122613"/>
          <p14:tracePt t="4132" x="6335713" y="3214688"/>
          <p14:tracePt t="4138" x="6318250" y="3287713"/>
          <p14:tracePt t="4145" x="6299200" y="3414713"/>
          <p14:tracePt t="4152" x="6262688" y="3524250"/>
          <p14:tracePt t="4159" x="6245225" y="3652838"/>
          <p14:tracePt t="4167" x="6226175" y="3835400"/>
          <p14:tracePt t="4173" x="6189663" y="4000500"/>
          <p14:tracePt t="4181" x="6135688" y="4146550"/>
          <p14:tracePt t="4187" x="6135688" y="4292600"/>
          <p14:tracePt t="4195" x="6116638" y="4456113"/>
          <p14:tracePt t="4201" x="6099175" y="4529138"/>
          <p14:tracePt t="4208" x="6080125" y="4602163"/>
          <p14:tracePt t="4217" x="6080125" y="4638675"/>
          <p14:tracePt t="4222" x="6080125" y="4675188"/>
          <p14:tracePt t="4236" x="6080125" y="4694238"/>
          <p14:tracePt t="4243" x="6062663" y="4694238"/>
          <p14:tracePt t="4257" x="6062663" y="4730750"/>
          <p14:tracePt t="4264" x="6043613" y="4767263"/>
          <p14:tracePt t="4271" x="6026150" y="4857750"/>
          <p14:tracePt t="4279" x="6026150" y="4913313"/>
          <p14:tracePt t="4285" x="6026150" y="4967288"/>
          <p14:tracePt t="4292" x="6007100" y="5003800"/>
          <p14:tracePt t="4301" x="6007100" y="5059363"/>
          <p14:tracePt t="4306" x="5989638" y="5076825"/>
          <p14:tracePt t="4315" x="5989638" y="5113338"/>
          <p14:tracePt t="4320" x="5989638" y="5132388"/>
          <p14:tracePt t="4327" x="5989638" y="5149850"/>
          <p14:tracePt t="4919" x="5989638" y="5132388"/>
          <p14:tracePt t="4927" x="5989638" y="5076825"/>
          <p14:tracePt t="4934" x="6007100" y="5040313"/>
          <p14:tracePt t="4941" x="6007100" y="5022850"/>
          <p14:tracePt t="4976" x="6007100" y="5003800"/>
          <p14:tracePt t="5003" x="6026150" y="4986338"/>
          <p14:tracePt t="5045" x="6026150" y="4967288"/>
          <p14:tracePt t="5067" x="6043613" y="4967288"/>
          <p14:tracePt t="5080" x="6043613" y="4949825"/>
          <p14:tracePt t="5101" x="6043613" y="4930775"/>
          <p14:tracePt t="5108" x="6062663" y="4930775"/>
          <p14:tracePt t="5116" x="6080125" y="4930775"/>
          <p14:tracePt t="5129" x="6099175" y="4913313"/>
          <p14:tracePt t="5166" x="6116638" y="4913313"/>
          <p14:tracePt t="5170" x="6135688" y="4894263"/>
          <p14:tracePt t="5177" x="6172200" y="4894263"/>
          <p14:tracePt t="5191" x="6208713" y="4876800"/>
          <p14:tracePt t="5200" x="6245225" y="4857750"/>
          <p14:tracePt t="5205" x="6262688" y="4857750"/>
          <p14:tracePt t="5213" x="6318250" y="4840288"/>
          <p14:tracePt t="5219" x="6335713" y="4821238"/>
          <p14:tracePt t="5226" x="6372225" y="4821238"/>
          <p14:tracePt t="5240" x="6391275" y="4821238"/>
          <p14:tracePt t="7544" x="6372225" y="4821238"/>
          <p14:tracePt t="7549" x="6281738" y="4784725"/>
          <p14:tracePt t="7556" x="6208713" y="4767263"/>
          <p14:tracePt t="7564" x="6135688" y="4730750"/>
          <p14:tracePt t="7570" x="6043613" y="4730750"/>
          <p14:tracePt t="7577" x="5989638" y="4694238"/>
          <p14:tracePt t="7584" x="5897563" y="4675188"/>
          <p14:tracePt t="7591" x="5824538" y="4657725"/>
          <p14:tracePt t="7599" x="5770563" y="4657725"/>
          <p14:tracePt t="7605" x="5678488" y="4657725"/>
          <p14:tracePt t="7613" x="5605463" y="4638675"/>
          <p14:tracePt t="7619" x="5532438" y="4621213"/>
          <p14:tracePt t="7626" x="5459413" y="4584700"/>
          <p14:tracePt t="7633" x="5386388" y="4565650"/>
          <p14:tracePt t="7640" x="5332413" y="4565650"/>
          <p14:tracePt t="7648" x="5276850" y="4565650"/>
          <p14:tracePt t="7654" x="5240338" y="4548188"/>
          <p14:tracePt t="7661" x="5222875" y="4548188"/>
          <p14:tracePt t="7668" x="5203825" y="4548188"/>
          <p14:tracePt t="7675" x="5186363" y="4548188"/>
          <p14:tracePt t="7794" x="5186363" y="4529138"/>
          <p14:tracePt t="8323" x="5149850" y="4548188"/>
          <p14:tracePt t="8331" x="5130800" y="4584700"/>
          <p14:tracePt t="8337" x="5094288" y="4621213"/>
          <p14:tracePt t="8344" x="5057775" y="4675188"/>
          <p14:tracePt t="8351" x="5021263" y="4767263"/>
          <p14:tracePt t="8358" x="4984750" y="4857750"/>
          <p14:tracePt t="8366" x="4948238" y="4913313"/>
          <p14:tracePt t="8372" x="4930775" y="4967288"/>
          <p14:tracePt t="8379" x="4930775" y="4986338"/>
          <p14:tracePt t="8386" x="4930775" y="5022850"/>
          <p14:tracePt t="8400" x="4930775" y="5040313"/>
          <p14:tracePt t="8415" x="4930775" y="5059363"/>
          <p14:tracePt t="8435" x="4930775" y="5076825"/>
          <p14:tracePt t="8442" x="4911725" y="5113338"/>
          <p14:tracePt t="8449" x="4894263" y="5186363"/>
          <p14:tracePt t="8456" x="4875213" y="5222875"/>
          <p14:tracePt t="8464" x="4875213" y="5259388"/>
          <p14:tracePt t="8470" x="4875213" y="5278438"/>
          <p14:tracePt t="8477" x="4857750" y="5295900"/>
          <p14:tracePt t="8484" x="4838700" y="5332413"/>
          <p14:tracePt t="8491" x="4838700" y="5351463"/>
          <p14:tracePt t="8498" x="4838700" y="5368925"/>
          <p14:tracePt t="8505" x="4821238" y="5368925"/>
          <p14:tracePt t="8513" x="4821238" y="5387975"/>
          <p14:tracePt t="8519" x="4821238" y="5405438"/>
          <p14:tracePt t="8526" x="4802188" y="5405438"/>
          <p14:tracePt t="8533" x="4784725" y="5424488"/>
          <p14:tracePt t="8540" x="4784725" y="5441950"/>
          <p14:tracePt t="8548" x="4748213" y="5478463"/>
          <p14:tracePt t="8554" x="4729163" y="5478463"/>
          <p14:tracePt t="8561" x="4711700" y="5478463"/>
          <p14:tracePt t="8568" x="4656138" y="5478463"/>
          <p14:tracePt t="8575" x="4619625" y="5497513"/>
          <p14:tracePt t="8582" x="4583113" y="5514975"/>
          <p14:tracePt t="8588" x="4546600" y="5514975"/>
          <p14:tracePt t="8596" x="4510088" y="5534025"/>
          <p14:tracePt t="8602" x="4456113" y="5570538"/>
          <p14:tracePt t="8609" x="4419600" y="5570538"/>
          <p14:tracePt t="8617" x="4383088" y="5570538"/>
          <p14:tracePt t="8624" x="4364038" y="5570538"/>
          <p14:tracePt t="8632" x="4327525" y="5570538"/>
          <p14:tracePt t="8637" x="4310063" y="5570538"/>
          <p14:tracePt t="8756" x="4291013" y="5570538"/>
          <p14:tracePt t="8833" x="4273550" y="5570538"/>
          <p14:tracePt t="8848" x="4254500" y="5570538"/>
          <p14:tracePt t="8853" x="4237038" y="5570538"/>
          <p14:tracePt t="8867" x="4217988" y="5551488"/>
          <p14:tracePt t="8879" x="4200525" y="5551488"/>
          <p14:tracePt t="8882" x="4200525" y="5534025"/>
          <p14:tracePt t="8888" x="4200525" y="5514975"/>
          <p14:tracePt t="8896" x="4181475" y="5514975"/>
          <p14:tracePt t="8902" x="4144963" y="5497513"/>
          <p14:tracePt t="8916" x="4127500" y="5478463"/>
          <p14:tracePt t="8923" x="4108450" y="5478463"/>
          <p14:tracePt t="8931" x="4090988" y="5478463"/>
          <p14:tracePt t="8937" x="4071938" y="5478463"/>
          <p14:tracePt t="9000" x="4071938" y="5461000"/>
          <p14:tracePt t="9021" x="4035425" y="5461000"/>
          <p14:tracePt t="9028" x="3981450" y="5461000"/>
          <p14:tracePt t="9035" x="3908425" y="5461000"/>
          <p14:tracePt t="9042" x="3779838" y="5424488"/>
          <p14:tracePt t="9049" x="3652838" y="5424488"/>
          <p14:tracePt t="9056" x="3543300" y="5424488"/>
          <p14:tracePt t="9064" x="3395663" y="5424488"/>
          <p14:tracePt t="9070" x="3249613" y="5405438"/>
          <p14:tracePt t="9077" x="3067050" y="5405438"/>
          <p14:tracePt t="9084" x="2940050" y="5405438"/>
          <p14:tracePt t="9091" x="2794000" y="5405438"/>
          <p14:tracePt t="9099" x="2684463" y="5405438"/>
          <p14:tracePt t="9105" x="2574925" y="5405438"/>
          <p14:tracePt t="9113" x="2446338" y="5405438"/>
          <p14:tracePt t="9119" x="2392363" y="5405438"/>
          <p14:tracePt t="9126" x="2336800" y="5405438"/>
          <p14:tracePt t="9133" x="2300288" y="5405438"/>
          <p14:tracePt t="9140" x="2263775" y="5405438"/>
          <p14:tracePt t="9148" x="2246313" y="5405438"/>
          <p14:tracePt t="9154" x="2227263" y="5405438"/>
          <p14:tracePt t="9161" x="2209800" y="5405438"/>
          <p14:tracePt t="9175" x="2173288" y="5405438"/>
          <p14:tracePt t="9183" x="2154238" y="5405438"/>
          <p14:tracePt t="9189" x="2117725" y="5405438"/>
          <p14:tracePt t="9197" x="2081213" y="5405438"/>
          <p14:tracePt t="9203" x="2044700" y="5405438"/>
          <p14:tracePt t="9210" x="2008188" y="5387975"/>
          <p14:tracePt t="9217" x="1954213" y="5387975"/>
          <p14:tracePt t="9224" x="1898650" y="5368925"/>
          <p14:tracePt t="9233" x="1825625" y="5368925"/>
          <p14:tracePt t="9238" x="1771650" y="5351463"/>
          <p14:tracePt t="9246" x="1735138" y="5351463"/>
          <p14:tracePt t="9252" x="1679575" y="5351463"/>
          <p14:tracePt t="9259" x="1643063" y="5332413"/>
          <p14:tracePt t="9267" x="1625600" y="5332413"/>
          <p14:tracePt t="9273" x="1589088" y="5314950"/>
          <p14:tracePt t="9294" x="1570038" y="5314950"/>
          <p14:tracePt t="9377" x="1552575" y="5314950"/>
          <p14:tracePt t="9419" x="1516063" y="5314950"/>
          <p14:tracePt t="9426" x="1443038" y="5295900"/>
          <p14:tracePt t="9434" x="1333500" y="5278438"/>
          <p14:tracePt t="9440" x="1260475" y="5278438"/>
          <p14:tracePt t="9447" x="1150938" y="5259388"/>
          <p14:tracePt t="9454" x="1022350" y="5259388"/>
          <p14:tracePt t="9463" x="912813" y="5259388"/>
          <p14:tracePt t="9468" x="803275" y="5222875"/>
          <p14:tracePt t="9475" x="693738" y="5222875"/>
          <p14:tracePt t="9483" x="603250" y="5222875"/>
          <p14:tracePt t="9489" x="547688" y="5222875"/>
          <p14:tracePt t="9496" x="511175" y="5222875"/>
          <p14:tracePt t="9503" x="493713" y="5222875"/>
          <p14:tracePt t="9510" x="474663" y="5222875"/>
          <p14:tracePt t="9838" x="530225" y="5205413"/>
          <p14:tracePt t="9845" x="620713" y="5205413"/>
          <p14:tracePt t="9852" x="693738" y="5186363"/>
          <p14:tracePt t="9859" x="822325" y="5168900"/>
          <p14:tracePt t="9866" x="931863" y="5149850"/>
          <p14:tracePt t="9873" x="1058863" y="5149850"/>
          <p14:tracePt t="9879" x="1168400" y="5149850"/>
          <p14:tracePt t="9886" x="1277938" y="5149850"/>
          <p14:tracePt t="9898" x="1387475" y="5149850"/>
          <p14:tracePt t="9900" x="1479550" y="5149850"/>
          <p14:tracePt t="9907" x="1552575" y="5149850"/>
          <p14:tracePt t="9915" x="1643063" y="5149850"/>
          <p14:tracePt t="9922" x="1698625" y="5149850"/>
          <p14:tracePt t="9930" x="1771650" y="5149850"/>
          <p14:tracePt t="9935" x="1862138" y="5149850"/>
          <p14:tracePt t="9942" x="1917700" y="5168900"/>
          <p14:tracePt t="9950" x="2008188" y="5186363"/>
          <p14:tracePt t="9956" x="2081213" y="5186363"/>
          <p14:tracePt t="9965" x="2154238" y="5205413"/>
          <p14:tracePt t="9970" x="2227263" y="5222875"/>
          <p14:tracePt t="9977" x="2319338" y="5241925"/>
          <p14:tracePt t="9985" x="2428875" y="5278438"/>
          <p14:tracePt t="9991" x="2555875" y="5295900"/>
          <p14:tracePt t="9999" x="2628900" y="5295900"/>
          <p14:tracePt t="10005" x="2720975" y="5295900"/>
          <p14:tracePt t="10013" x="2830513" y="5314950"/>
          <p14:tracePt t="10019" x="2884488" y="5314950"/>
          <p14:tracePt t="10026" x="2976563" y="5332413"/>
          <p14:tracePt t="10033" x="3030538" y="5332413"/>
          <p14:tracePt t="10040" x="3067050" y="5332413"/>
          <p14:tracePt t="10049" x="3122613" y="5332413"/>
          <p14:tracePt t="10054" x="3159125" y="5351463"/>
          <p14:tracePt t="10061" x="3195638" y="5351463"/>
          <p14:tracePt t="10068" x="3249613" y="5351463"/>
          <p14:tracePt t="10075" x="3286125" y="5351463"/>
          <p14:tracePt t="10086" x="3322638" y="5351463"/>
          <p14:tracePt t="10088" x="3359150" y="5351463"/>
          <p14:tracePt t="10096" x="3395663" y="5351463"/>
          <p14:tracePt t="10106" x="3432175" y="5351463"/>
          <p14:tracePt t="10109" x="3487738" y="5351463"/>
          <p14:tracePt t="10116" x="3524250" y="5351463"/>
          <p14:tracePt t="10123" x="3560763" y="5351463"/>
          <p14:tracePt t="10131" x="3579813" y="5351463"/>
          <p14:tracePt t="10137" x="3633788" y="5351463"/>
          <p14:tracePt t="10152" x="3670300" y="5351463"/>
          <p14:tracePt t="10158" x="3689350" y="5351463"/>
          <p14:tracePt t="10166" x="3706813" y="5351463"/>
          <p14:tracePt t="10172" x="3725863" y="5351463"/>
          <p14:tracePt t="10180" x="3762375" y="5351463"/>
          <p14:tracePt t="10193" x="3798888" y="5351463"/>
          <p14:tracePt t="10200" x="3816350" y="5351463"/>
          <p14:tracePt t="10207" x="3852863" y="5332413"/>
          <p14:tracePt t="10215" x="3889375" y="5332413"/>
          <p14:tracePt t="10221" x="3908425" y="5332413"/>
          <p14:tracePt t="10230" x="3944938" y="5314950"/>
          <p14:tracePt t="10235" x="3981450" y="5314950"/>
          <p14:tracePt t="10242" x="3998913" y="5295900"/>
          <p14:tracePt t="10256" x="4017963" y="5295900"/>
          <p14:tracePt t="10263" x="4035425" y="5295900"/>
          <p14:tracePt t="10277" x="4054475" y="5295900"/>
          <p14:tracePt t="10305" x="4071938" y="5295900"/>
          <p14:tracePt t="10368" x="4090988" y="5295900"/>
          <p14:tracePt t="10375" x="4108450" y="5295900"/>
          <p14:tracePt t="10389" x="4144963" y="5295900"/>
          <p14:tracePt t="10396" x="4164013" y="5295900"/>
          <p14:tracePt t="10403" x="4181475" y="5295900"/>
          <p14:tracePt t="10410" x="4200525" y="5295900"/>
          <p14:tracePt t="10417" x="4237038" y="5295900"/>
          <p14:tracePt t="10424" x="4254500" y="5278438"/>
          <p14:tracePt t="10432" x="4273550" y="5278438"/>
          <p14:tracePt t="10438" x="4291013" y="5278438"/>
          <p14:tracePt t="10458" x="4310063" y="5278438"/>
          <p14:tracePt t="10521" x="4327525" y="5278438"/>
          <p14:tracePt t="10528" x="4346575" y="5259388"/>
          <p14:tracePt t="10535" x="4364038" y="5259388"/>
          <p14:tracePt t="10542" x="4383088" y="5259388"/>
          <p14:tracePt t="10549" x="4400550" y="5259388"/>
          <p14:tracePt t="10556" x="4419600" y="5241925"/>
          <p14:tracePt t="10564" x="4456113" y="5241925"/>
          <p14:tracePt t="10577" x="4492625" y="5222875"/>
          <p14:tracePt t="10584" x="4510088" y="5222875"/>
          <p14:tracePt t="10591" x="4529138" y="5222875"/>
          <p14:tracePt t="10605" x="4546600" y="5222875"/>
          <p14:tracePt t="11100" x="4546600" y="5205413"/>
          <p14:tracePt t="11790" x="4546600" y="5149850"/>
          <p14:tracePt t="11798" x="4546600" y="5113338"/>
          <p14:tracePt t="11804" x="4529138" y="5076825"/>
          <p14:tracePt t="11811" x="4529138" y="5059363"/>
          <p14:tracePt t="11818" x="4529138" y="5022850"/>
          <p14:tracePt t="11825" x="4510088" y="5003800"/>
          <p14:tracePt t="11832" x="4492625" y="4986338"/>
          <p14:tracePt t="11839" x="4492625" y="4967288"/>
          <p14:tracePt t="11861" x="4492625" y="4949825"/>
          <p14:tracePt t="11909" x="4492625" y="4913313"/>
          <p14:tracePt t="11916" x="4492625" y="4876800"/>
          <p14:tracePt t="11923" x="4510088" y="4784725"/>
          <p14:tracePt t="11931" x="4510088" y="4711700"/>
          <p14:tracePt t="11937" x="4529138" y="4675188"/>
          <p14:tracePt t="11945" x="4546600" y="4621213"/>
          <p14:tracePt t="11958" x="4546600" y="4602163"/>
          <p14:tracePt t="11986" x="4546600" y="4584700"/>
          <p14:tracePt t="12063" x="4546600" y="4565650"/>
          <p14:tracePt t="12383" x="4546600" y="4584700"/>
          <p14:tracePt t="12398" x="4565650" y="4602163"/>
          <p14:tracePt t="12481" x="4583113" y="4584700"/>
          <p14:tracePt t="12488" x="4602163" y="4511675"/>
          <p14:tracePt t="12495" x="4619625" y="4438650"/>
          <p14:tracePt t="12502" x="4656138" y="4310063"/>
          <p14:tracePt t="12509" x="4675188" y="4237038"/>
          <p14:tracePt t="12516" x="4692650" y="4146550"/>
          <p14:tracePt t="12523" x="4692650" y="4037013"/>
          <p14:tracePt t="12530" x="4692650" y="3981450"/>
          <p14:tracePt t="12537" x="4692650" y="3908425"/>
          <p14:tracePt t="12544" x="4692650" y="3889375"/>
          <p14:tracePt t="12565" x="4692650" y="3871913"/>
          <p14:tracePt t="12802" x="4711700" y="3871913"/>
          <p14:tracePt t="12809" x="4729163" y="3889375"/>
          <p14:tracePt t="12977" x="4711700" y="3889375"/>
          <p14:tracePt t="13061" x="4711700" y="3871913"/>
          <p14:tracePt t="13102" x="4711700" y="3852863"/>
          <p14:tracePt t="13563" x="4948238" y="3779838"/>
          <p14:tracePt t="13569" x="5478463" y="3633788"/>
          <p14:tracePt t="13576" x="5989638" y="3524250"/>
          <p14:tracePt t="13584" x="6664325" y="3324225"/>
          <p14:tracePt t="13590" x="7396163" y="3141663"/>
          <p14:tracePt t="13598" x="8199438" y="2959100"/>
          <p14:tracePt t="13604" x="9075738" y="2776538"/>
          <p14:tracePt t="13611" x="9859963" y="2647950"/>
          <p14:tracePt t="13618" x="10791825" y="2557463"/>
          <p14:tracePt t="13625" x="11687175" y="2557463"/>
          <p14:tracePt t="13632" x="12580938" y="2557463"/>
          <p14:tracePt t="13639" x="13420725" y="2630488"/>
          <p14:tracePt t="13647" x="14352588" y="2720975"/>
          <p14:tracePt t="13653" x="15138400" y="2849563"/>
          <p14:tracePt t="13660" x="15941675" y="3032125"/>
          <p14:tracePt t="13667" x="16598900" y="3159125"/>
          <p14:tracePt t="13674" x="17110075" y="3305175"/>
          <p14:tracePt t="13682" x="17567275" y="3451225"/>
          <p14:tracePt t="13688" x="17876838" y="3543300"/>
          <p14:tracePt t="13695" x="18205450" y="3633788"/>
          <p14:tracePt t="13702" x="18461038" y="3652838"/>
          <p14:tracePt t="13709" x="18643600" y="3689350"/>
          <p14:tracePt t="13716" x="18845213" y="3689350"/>
          <p14:tracePt t="13723" x="18954750" y="3670300"/>
          <p14:tracePt t="13734" x="19045238" y="3652838"/>
          <p14:tracePt t="13735" x="19081750" y="3616325"/>
          <p14:tracePt t="14017" x="19154775" y="3433763"/>
          <p14:tracePt t="14023" x="19227800" y="3287713"/>
          <p14:tracePt t="14031" x="19319875" y="3086100"/>
          <p14:tracePt t="14037" x="19429413" y="2849563"/>
          <p14:tracePt t="14044" x="19519900" y="2647950"/>
          <p14:tracePt t="14051" x="19629438" y="2447925"/>
          <p14:tracePt t="14058" x="19721513" y="2301875"/>
          <p14:tracePt t="14065" x="19775488" y="2100263"/>
          <p14:tracePt t="14072" x="19812000" y="1973263"/>
          <p14:tracePt t="14079" x="19831050" y="1935163"/>
          <p14:tracePt t="14086" x="19848513" y="1898650"/>
          <p14:tracePt t="14162" x="19848513" y="1881188"/>
          <p14:tracePt t="14176" x="19848513" y="1844675"/>
          <p14:tracePt t="14183" x="19848513" y="1789113"/>
          <p14:tracePt t="14190" x="19848513" y="1716088"/>
          <p14:tracePt t="14198" x="19848513" y="1662113"/>
          <p14:tracePt t="14204" x="19831050" y="1606550"/>
          <p14:tracePt t="14212" x="19831050" y="1570038"/>
          <p14:tracePt t="14218" x="19812000" y="1497013"/>
          <p14:tracePt t="14225" x="19812000" y="1479550"/>
          <p14:tracePt t="14232" x="19794538" y="1443038"/>
          <p14:tracePt t="14239" x="19775488" y="1423988"/>
          <p14:tracePt t="14254" x="19775488" y="1406525"/>
          <p14:tracePt t="14282" x="19775488" y="1387475"/>
          <p14:tracePt t="14337" x="19775488" y="1370013"/>
          <p14:tracePt t="14351" x="19758025" y="1370013"/>
          <p14:tracePt t="14379" x="19738975" y="1370013"/>
          <p14:tracePt t="14421" x="19721513" y="1370013"/>
          <p14:tracePt t="14449" x="19702463" y="1370013"/>
          <p14:tracePt t="14456" x="19702463" y="1350963"/>
          <p14:tracePt t="14476" x="19702463" y="1333500"/>
          <p14:tracePt t="14491" x="19685000" y="1333500"/>
          <p14:tracePt t="14498" x="19685000" y="1314450"/>
          <p14:tracePt t="14512" x="19685000" y="1296988"/>
          <p14:tracePt t="14522" x="19665950" y="1277938"/>
          <p14:tracePt t="14525" x="19665950" y="1260475"/>
          <p14:tracePt t="14539" x="19648488" y="1241425"/>
          <p14:tracePt t="14553" x="19648488" y="1223963"/>
          <p14:tracePt t="14567" x="19648488" y="1204913"/>
          <p14:tracePt t="14574" x="19648488" y="1187450"/>
          <p14:tracePt t="14588" x="19629438" y="1168400"/>
          <p14:tracePt t="14602" x="19611975" y="1150938"/>
          <p14:tracePt t="14609" x="19611975" y="1131888"/>
          <p14:tracePt t="14623" x="19611975" y="1114425"/>
          <p14:tracePt t="14748" x="19611975" y="1131888"/>
          <p14:tracePt t="14755" x="19611975" y="1150938"/>
          <p14:tracePt t="15474" x="19648488" y="1260475"/>
          <p14:tracePt t="15481" x="19758025" y="1387475"/>
          <p14:tracePt t="15488" x="19867563" y="1516063"/>
          <p14:tracePt t="15495" x="19994563" y="1643063"/>
          <p14:tracePt t="15502" x="20104100" y="1752600"/>
          <p14:tracePt t="15509" x="20196175" y="1881188"/>
          <p14:tracePt t="15516" x="20305713" y="2009775"/>
          <p14:tracePt t="15523" x="20415250" y="2136775"/>
          <p14:tracePt t="15531" x="20469225" y="2265363"/>
          <p14:tracePt t="15537" x="20542250" y="2392363"/>
          <p14:tracePt t="15544" x="20597813" y="2465388"/>
          <p14:tracePt t="15550" x="20615275" y="2520950"/>
          <p14:tracePt t="15558" x="20634325" y="2557463"/>
          <p14:tracePt t="15565" x="20651788" y="2593975"/>
          <p14:tracePt t="15571" x="20670838" y="2630488"/>
          <p14:tracePt t="15580" x="20688300" y="2630488"/>
          <p14:tracePt t="15589" x="20688300" y="2647950"/>
          <p14:tracePt t="15592" x="20688300" y="2667000"/>
          <p14:tracePt t="15600" x="20707350" y="2667000"/>
          <p14:tracePt t="15606" x="20707350" y="2684463"/>
          <p14:tracePt t="15614" x="20724813" y="2703513"/>
          <p14:tracePt t="15620" x="20743863" y="2703513"/>
          <p14:tracePt t="15628" x="20761325" y="2720975"/>
          <p14:tracePt t="15634" x="20780375" y="2740025"/>
          <p14:tracePt t="15641" x="20797838" y="2757488"/>
          <p14:tracePt t="15648" x="20816888" y="2794000"/>
          <p14:tracePt t="15655" x="20870863" y="2830513"/>
          <p14:tracePt t="15669" x="20908963" y="2867025"/>
          <p14:tracePt t="15676" x="20926425" y="2886075"/>
          <p14:tracePt t="15683" x="20926425" y="2903538"/>
          <p14:tracePt t="15691" x="20945475" y="2903538"/>
          <p14:tracePt t="15711" x="20962938" y="2922588"/>
          <p14:tracePt t="15761" x="20962938" y="2940050"/>
          <p14:tracePt t="15767" x="20962938" y="2959100"/>
          <p14:tracePt t="15774" x="20962938" y="2976563"/>
          <p14:tracePt t="15782" x="20962938" y="3013075"/>
          <p14:tracePt t="15788" x="20962938" y="3049588"/>
          <p14:tracePt t="15796" x="20962938" y="3122613"/>
          <p14:tracePt t="15802" x="20962938" y="3159125"/>
          <p14:tracePt t="15809" x="20945475" y="3214688"/>
          <p14:tracePt t="15816" x="20945475" y="3251200"/>
          <p14:tracePt t="15823" x="20945475" y="3287713"/>
          <p14:tracePt t="15831" x="20945475" y="3324225"/>
          <p14:tracePt t="15837" x="20926425" y="3360738"/>
          <p14:tracePt t="15845" x="20926425" y="3378200"/>
          <p14:tracePt t="15851" x="20926425" y="3397250"/>
          <p14:tracePt t="15865" x="20926425" y="3414713"/>
          <p14:tracePt t="15900" x="20926425" y="3433763"/>
          <p14:tracePt t="15914" x="20926425" y="3451225"/>
          <p14:tracePt t="15928" x="20926425" y="3470275"/>
          <p14:tracePt t="15934" x="20926425" y="3487738"/>
          <p14:tracePt t="15949" x="20926425" y="3524250"/>
          <p14:tracePt t="15955" x="20908963" y="3560763"/>
          <p14:tracePt t="15964" x="20908963" y="3597275"/>
          <p14:tracePt t="15969" x="20908963" y="3616325"/>
          <p14:tracePt t="15977" x="20908963" y="3633788"/>
          <p14:tracePt t="15984" x="20908963" y="3652838"/>
          <p14:tracePt t="16004" x="20908963" y="3670300"/>
          <p14:tracePt t="16248" x="20908963" y="3652838"/>
          <p14:tracePt t="16283" x="20908963" y="3633788"/>
          <p14:tracePt t="16974" x="20926425" y="3633788"/>
          <p14:tracePt t="16988" x="20926425" y="3616325"/>
          <p14:tracePt t="17001" x="20945475" y="3616325"/>
          <p14:tracePt t="17055" x="20962938" y="3616325"/>
          <p14:tracePt t="17497" x="20962938" y="3543300"/>
          <p14:tracePt t="17504" x="20981988" y="3470275"/>
          <p14:tracePt t="17511" x="20999450" y="3341688"/>
          <p14:tracePt t="17517" x="20999450" y="3232150"/>
          <p14:tracePt t="17524" x="21055013" y="3068638"/>
          <p14:tracePt t="17531" x="21091525" y="2959100"/>
          <p14:tracePt t="17538" x="21108988" y="2794000"/>
          <p14:tracePt t="17546" x="21164550" y="2703513"/>
          <p14:tracePt t="17552" x="21164550" y="2630488"/>
          <p14:tracePt t="17559" x="21182013" y="2593975"/>
          <p14:tracePt t="17566" x="21201063" y="2557463"/>
          <p14:tracePt t="17573" x="21201063" y="2520950"/>
          <p14:tracePt t="17587" x="21201063" y="2501900"/>
          <p14:tracePt t="17622" x="21201063" y="2484438"/>
          <p14:tracePt t="17727" x="21201063" y="2465388"/>
          <p14:tracePt t="17767" x="21182013" y="2447925"/>
          <p14:tracePt t="18473" x="21237575" y="2411413"/>
          <p14:tracePt t="18480" x="21328063" y="2374900"/>
          <p14:tracePt t="18487" x="21493163" y="2355850"/>
          <p14:tracePt t="18495" x="21675725" y="2319338"/>
          <p14:tracePt t="18501" x="21875750" y="2265363"/>
          <p14:tracePt t="18508" x="22131338" y="2246313"/>
          <p14:tracePt t="18515" x="22386925" y="2173288"/>
          <p14:tracePt t="18522" x="22679025" y="2155825"/>
          <p14:tracePt t="18530" x="22934613" y="2119313"/>
          <p14:tracePt t="18536" x="23190200" y="2119313"/>
          <p14:tracePt t="18543" x="23482300" y="2119313"/>
          <p14:tracePt t="18550" x="23737888" y="2119313"/>
          <p14:tracePt t="18557" x="23956963" y="2136775"/>
          <p14:tracePt t="18564" x="24122063" y="2155825"/>
          <p14:tracePt t="18571" x="24231600" y="2173288"/>
          <p14:tracePt t="18578" x="24304625" y="2173288"/>
          <p14:tracePt t="18585" x="24304625" y="2192338"/>
          <p14:tracePt t="18592" x="24322088" y="2192338"/>
          <p14:tracePt t="18615" x="24341138" y="2192338"/>
          <p14:tracePt t="18724" x="24341138" y="2209800"/>
          <p14:tracePt t="18753" x="24322088" y="2228850"/>
          <p14:tracePt t="18759" x="24322088" y="2246313"/>
          <p14:tracePt t="18766" x="24304625" y="2265363"/>
          <p14:tracePt t="18780" x="24285575" y="2265363"/>
          <p14:tracePt t="18787" x="24268113" y="2265363"/>
          <p14:tracePt t="18796" x="24231600" y="2282825"/>
          <p14:tracePt t="18801" x="24176038" y="2301875"/>
          <p14:tracePt t="18808" x="24085550" y="2338388"/>
          <p14:tracePt t="18815" x="24012525" y="2338388"/>
          <p14:tracePt t="18822" x="23866475" y="2355850"/>
          <p14:tracePt t="18830" x="23737888" y="2392363"/>
          <p14:tracePt t="18836" x="23555325" y="2411413"/>
          <p14:tracePt t="18843" x="23409275" y="2447925"/>
          <p14:tracePt t="18850" x="23245763" y="2447925"/>
          <p14:tracePt t="18857" x="23136225" y="2447925"/>
          <p14:tracePt t="18865" x="22990175" y="2447925"/>
          <p14:tracePt t="18871" x="22880638" y="2447925"/>
          <p14:tracePt t="18895" x="22734588" y="2447925"/>
          <p14:tracePt t="18899" x="22698075" y="2447925"/>
          <p14:tracePt t="18899" x="22661563" y="2447925"/>
          <p14:tracePt t="20294" x="22661563" y="2501900"/>
          <p14:tracePt t="20301" x="22642513" y="2611438"/>
          <p14:tracePt t="20308" x="22588538" y="2830513"/>
          <p14:tracePt t="20315" x="22496463" y="3068638"/>
          <p14:tracePt t="20322" x="22423438" y="3305175"/>
          <p14:tracePt t="20330" x="22332950" y="3560763"/>
          <p14:tracePt t="20336" x="22240875" y="3852863"/>
          <p14:tracePt t="20343" x="22186900" y="4164013"/>
          <p14:tracePt t="20350" x="22113875" y="4492625"/>
          <p14:tracePt t="20357" x="22058313" y="4784725"/>
          <p14:tracePt t="20364" x="22058313" y="5113338"/>
          <p14:tracePt t="20370" x="22004338" y="5441950"/>
          <p14:tracePt t="20379" x="22004338" y="5734050"/>
          <p14:tracePt t="20385" x="22004338" y="6027738"/>
          <p14:tracePt t="20391" x="22004338" y="6319838"/>
          <p14:tracePt t="20398" x="22004338" y="6538913"/>
          <p14:tracePt t="20405" x="22040850" y="6738938"/>
          <p14:tracePt t="20413" x="22094825" y="6884988"/>
          <p14:tracePt t="20419" x="22113875" y="7050088"/>
          <p14:tracePt t="20427" x="22167850" y="7159625"/>
          <p14:tracePt t="20434" x="22240875" y="7359650"/>
          <p14:tracePt t="20441" x="22296438" y="7488238"/>
          <p14:tracePt t="20448" x="22386925" y="7651750"/>
          <p14:tracePt t="20454" x="22423438" y="7707313"/>
          <p14:tracePt t="20461" x="22442488" y="7743825"/>
          <p14:tracePt t="20859" x="22442488" y="7688263"/>
          <p14:tracePt t="20866" x="22442488" y="7597775"/>
          <p14:tracePt t="20873" x="22423438" y="7542213"/>
          <p14:tracePt t="20880" x="22423438" y="7488238"/>
          <p14:tracePt t="20896" x="22369463" y="7378700"/>
          <p14:tracePt t="20901" x="22350413" y="7342188"/>
          <p14:tracePt t="20907" x="22332950" y="7305675"/>
          <p14:tracePt t="20914" x="22313900" y="7286625"/>
          <p14:tracePt t="20930" x="22313900" y="7269163"/>
          <p14:tracePt t="20936" x="22296438" y="7250113"/>
          <p14:tracePt t="20943" x="22277388" y="7232650"/>
          <p14:tracePt t="20950" x="22259925" y="7213600"/>
          <p14:tracePt t="20957" x="22223413" y="7196138"/>
          <p14:tracePt t="20965" x="22204363" y="7177088"/>
          <p14:tracePt t="20971" x="22167850" y="7159625"/>
          <p14:tracePt t="20978" x="22150388" y="7159625"/>
          <p14:tracePt t="20984" x="22131338" y="7140575"/>
          <p14:tracePt t="20991" x="22094825" y="7123113"/>
          <p14:tracePt t="20998" x="22021800" y="7086600"/>
          <p14:tracePt t="21006" x="22004338" y="7086600"/>
          <p14:tracePt t="21014" x="21931313" y="7086600"/>
          <p14:tracePt t="21020" x="21894800" y="7067550"/>
          <p14:tracePt t="21027" x="21858288" y="7050088"/>
          <p14:tracePt t="21033" x="21839238" y="7050088"/>
          <p14:tracePt t="21040" x="21821775" y="7050088"/>
          <p14:tracePt t="21048" x="21802725" y="7050088"/>
          <p14:tracePt t="21055" x="21785263" y="7050088"/>
          <p14:tracePt t="21536" x="21602700" y="7050088"/>
          <p14:tracePt t="21543" x="21383625" y="7086600"/>
          <p14:tracePt t="21550" x="21128038" y="7104063"/>
          <p14:tracePt t="21557" x="20834350" y="7140575"/>
          <p14:tracePt t="21564" x="20578763" y="7140575"/>
          <p14:tracePt t="21571" x="20286663" y="7140575"/>
          <p14:tracePt t="21578" x="19994563" y="7140575"/>
          <p14:tracePt t="21585" x="19702463" y="7140575"/>
          <p14:tracePt t="21591" x="19373850" y="7140575"/>
          <p14:tracePt t="21598" x="19118263" y="7140575"/>
          <p14:tracePt t="21605" x="18899188" y="7140575"/>
          <p14:tracePt t="21613" x="18680113" y="7140575"/>
          <p14:tracePt t="21619" x="18534063" y="7140575"/>
          <p14:tracePt t="21627" x="18388013" y="7140575"/>
          <p14:tracePt t="21634" x="18297525" y="7140575"/>
          <p14:tracePt t="21641" x="18187988" y="7140575"/>
          <p14:tracePt t="21648" x="18132425" y="7140575"/>
          <p14:tracePt t="21655" x="18078450" y="7123113"/>
          <p14:tracePt t="21664" x="18005425" y="7123113"/>
          <p14:tracePt t="21668" x="17968913" y="7104063"/>
          <p14:tracePt t="21676" x="17932400" y="7086600"/>
          <p14:tracePt t="21682" x="17913350" y="7086600"/>
          <p14:tracePt t="21689" x="17876838" y="7067550"/>
          <p14:tracePt t="21697" x="17859375" y="7031038"/>
          <p14:tracePt t="21703" x="17840325" y="7013575"/>
          <p14:tracePt t="21708" x="17840325" y="6994525"/>
          <p14:tracePt t="22031" x="17876838" y="6867525"/>
          <p14:tracePt t="22038" x="18022888" y="6702425"/>
          <p14:tracePt t="22046" x="18095913" y="6575425"/>
          <p14:tracePt t="22052" x="18224500" y="6429375"/>
          <p14:tracePt t="22059" x="18370550" y="6300788"/>
          <p14:tracePt t="22066" x="18480088" y="6173788"/>
          <p14:tracePt t="22073" x="18570575" y="6100763"/>
          <p14:tracePt t="22080" x="18716625" y="6045200"/>
          <p14:tracePt t="22087" x="18808700" y="6027738"/>
          <p14:tracePt t="22094" x="18899188" y="6008688"/>
          <p14:tracePt t="22101" x="19008725" y="6008688"/>
          <p14:tracePt t="22108" x="19100800" y="6008688"/>
          <p14:tracePt t="22115" x="19173825" y="6045200"/>
          <p14:tracePt t="22121" x="19246850" y="6045200"/>
          <p14:tracePt t="22129" x="19300825" y="6118225"/>
          <p14:tracePt t="22135" x="19356388" y="6137275"/>
          <p14:tracePt t="22143" x="19429413" y="6227763"/>
          <p14:tracePt t="22149" x="19502438" y="6319838"/>
          <p14:tracePt t="22156" x="19575463" y="6410325"/>
          <p14:tracePt t="22164" x="19648488" y="6519863"/>
          <p14:tracePt t="22170" x="19721513" y="6611938"/>
          <p14:tracePt t="22178" x="19758025" y="6721475"/>
          <p14:tracePt t="22184" x="19812000" y="6811963"/>
          <p14:tracePt t="22191" x="19848513" y="6884988"/>
          <p14:tracePt t="22198" x="19848513" y="6921500"/>
          <p14:tracePt t="22205" x="19867563" y="6958013"/>
          <p14:tracePt t="22227" x="19867563" y="6977063"/>
          <p14:tracePt t="22247" x="19848513" y="7013575"/>
          <p14:tracePt t="22254" x="19812000" y="7013575"/>
          <p14:tracePt t="22263" x="19758025" y="7031038"/>
          <p14:tracePt t="22268" x="19702463" y="7067550"/>
          <p14:tracePt t="22275" x="19592925" y="7104063"/>
          <p14:tracePt t="22282" x="19502438" y="7104063"/>
          <p14:tracePt t="22289" x="19356388" y="7159625"/>
          <p14:tracePt t="22297" x="19246850" y="7177088"/>
          <p14:tracePt t="22303" x="19081750" y="7196138"/>
          <p14:tracePt t="22310" x="18972213" y="7232650"/>
          <p14:tracePt t="22317" x="18881725" y="7250113"/>
          <p14:tracePt t="22324" x="18789650" y="7269163"/>
          <p14:tracePt t="22331" x="18735675" y="7269163"/>
          <p14:tracePt t="22338" x="18680113" y="7269163"/>
          <p14:tracePt t="22346" x="18643600" y="7269163"/>
          <p14:tracePt t="22352" x="18626138" y="7269163"/>
          <p14:tracePt t="22359" x="18607088" y="7250113"/>
          <p14:tracePt t="22366" x="18589625" y="7250113"/>
          <p14:tracePt t="22380" x="18589625" y="7232650"/>
          <p14:tracePt t="22387" x="18589625" y="7213600"/>
          <p14:tracePt t="22394" x="18589625" y="7140575"/>
          <p14:tracePt t="22401" x="18626138" y="6994525"/>
          <p14:tracePt t="22408" x="18643600" y="6884988"/>
          <p14:tracePt t="22415" x="18735675" y="6684963"/>
          <p14:tracePt t="22422" x="18789650" y="6538913"/>
          <p14:tracePt t="22430" x="18899188" y="6337300"/>
          <p14:tracePt t="22436" x="18972213" y="6210300"/>
          <p14:tracePt t="22443" x="19081750" y="6064250"/>
          <p14:tracePt t="22450" x="19173825" y="5972175"/>
          <p14:tracePt t="22456" x="19264313" y="5935663"/>
          <p14:tracePt t="22464" x="19392900" y="5899150"/>
          <p14:tracePt t="22471" x="19446875" y="5881688"/>
          <p14:tracePt t="22479" x="19538950" y="5881688"/>
          <p14:tracePt t="22484" x="19611975" y="5899150"/>
          <p14:tracePt t="22491" x="19665950" y="5972175"/>
          <p14:tracePt t="22498" x="19721513" y="6008688"/>
          <p14:tracePt t="22505" x="19758025" y="6100763"/>
          <p14:tracePt t="22513" x="19812000" y="6191250"/>
          <p14:tracePt t="22519" x="19831050" y="6264275"/>
          <p14:tracePt t="22527" x="19885025" y="6429375"/>
          <p14:tracePt t="22533" x="19904075" y="6556375"/>
          <p14:tracePt t="22542" x="19904075" y="6738938"/>
          <p14:tracePt t="22547" x="19904075" y="6884988"/>
          <p14:tracePt t="22554" x="19904075" y="7067550"/>
          <p14:tracePt t="22565" x="19904075" y="7286625"/>
          <p14:tracePt t="22568" x="19904075" y="7469188"/>
          <p14:tracePt t="22575" x="19904075" y="7578725"/>
          <p14:tracePt t="22585" x="19904075" y="7707313"/>
          <p14:tracePt t="22589" x="19885025" y="7761288"/>
          <p14:tracePt t="22597" x="19885025" y="7816850"/>
          <p14:tracePt t="22603" x="19867563" y="7834313"/>
          <p14:tracePt t="22610" x="19867563" y="7853363"/>
          <p14:tracePt t="22631" x="19867563" y="7872413"/>
          <p14:tracePt t="22659" x="19848513" y="7853363"/>
          <p14:tracePt t="22666" x="19831050" y="7780338"/>
          <p14:tracePt t="22673" x="19812000" y="7688263"/>
          <p14:tracePt t="22680" x="19758025" y="7505700"/>
          <p14:tracePt t="22687" x="19758025" y="7359650"/>
          <p14:tracePt t="22694" x="19721513" y="7159625"/>
          <p14:tracePt t="22701" x="19702463" y="6977063"/>
          <p14:tracePt t="22708" x="19685000" y="6831013"/>
          <p14:tracePt t="22715" x="19685000" y="6757988"/>
          <p14:tracePt t="22722" x="19685000" y="6684963"/>
          <p14:tracePt t="22730" x="19685000" y="6665913"/>
          <p14:tracePt t="22743" x="19685000" y="6648450"/>
          <p14:tracePt t="22757" x="19685000" y="6629400"/>
          <p14:tracePt t="22792" x="19665950" y="6629400"/>
          <p14:tracePt t="22799" x="19648488" y="6648450"/>
          <p14:tracePt t="22806" x="19592925" y="6665913"/>
          <p14:tracePt t="22814" x="19538950" y="6684963"/>
          <p14:tracePt t="22819" x="19502438" y="6702425"/>
          <p14:tracePt t="22829" x="19410363" y="6757988"/>
          <p14:tracePt t="22834" x="19319875" y="6757988"/>
          <p14:tracePt t="22840" x="19264313" y="6757988"/>
          <p14:tracePt t="22848" x="19210338" y="6775450"/>
          <p14:tracePt t="22854" x="19154775" y="6794500"/>
          <p14:tracePt t="22864" x="19081750" y="6811963"/>
          <p14:tracePt t="22868" x="19045238" y="6811963"/>
          <p14:tracePt t="22876" x="19008725" y="6811963"/>
          <p14:tracePt t="22890" x="18991263" y="6811963"/>
          <p14:tracePt t="22897" x="18972213" y="6811963"/>
          <p14:tracePt t="22903" x="18935700" y="6811963"/>
          <p14:tracePt t="22911" x="18918238" y="6811963"/>
          <p14:tracePt t="22917" x="18862675" y="6811963"/>
          <p14:tracePt t="22932" x="18826163" y="6811963"/>
          <p14:tracePt t="22938" x="18789650" y="6811963"/>
          <p14:tracePt t="22946" x="18735675" y="6811963"/>
          <p14:tracePt t="22951" x="18680113" y="6811963"/>
          <p14:tracePt t="23384" x="18662650" y="6811963"/>
          <p14:tracePt t="23391" x="18570575" y="6811963"/>
          <p14:tracePt t="23398" x="18516600" y="6811963"/>
          <p14:tracePt t="23405" x="18424525" y="6811963"/>
          <p14:tracePt t="23413" x="18351500" y="6811963"/>
          <p14:tracePt t="23419" x="18261013" y="6811963"/>
          <p14:tracePt t="23427" x="18187988" y="6811963"/>
          <p14:tracePt t="23433" x="18095913" y="6811963"/>
          <p14:tracePt t="23440" x="18041938" y="6794500"/>
          <p14:tracePt t="23447" x="17986375" y="6775450"/>
          <p14:tracePt t="23454" x="17949863" y="6775450"/>
          <p14:tracePt t="23462" x="17895888" y="6757988"/>
          <p14:tracePt t="23468" x="17859375" y="6757988"/>
          <p14:tracePt t="23475" x="17840325" y="6738938"/>
          <p14:tracePt t="23482" x="17803813" y="6721475"/>
          <p14:tracePt t="23489" x="17786350" y="6702425"/>
          <p14:tracePt t="23497" x="17749838" y="6702425"/>
          <p14:tracePt t="23503" x="17713325" y="6684963"/>
          <p14:tracePt t="23511" x="17694275" y="6684963"/>
          <p14:tracePt t="23517" x="17657763" y="6665913"/>
          <p14:tracePt t="23531" x="17621250" y="6648450"/>
          <p14:tracePt t="23546" x="17621250" y="6629400"/>
          <p14:tracePt t="23552" x="17603788" y="6629400"/>
          <p14:tracePt t="23559" x="17584738" y="6629400"/>
          <p14:tracePt t="23580" x="17567275" y="6629400"/>
          <p14:tracePt t="23601" x="17567275" y="6611938"/>
          <p14:tracePt t="23608" x="17567275" y="6592888"/>
          <p14:tracePt t="23615" x="17530763" y="6538913"/>
          <p14:tracePt t="23622" x="17511713" y="6483350"/>
          <p14:tracePt t="23630" x="17475200" y="6429375"/>
          <p14:tracePt t="23636" x="17457738" y="6392863"/>
          <p14:tracePt t="23644" x="17402175" y="6300788"/>
          <p14:tracePt t="23652" x="17402175" y="6283325"/>
          <p14:tracePt t="23657" x="17383125" y="6246813"/>
          <p14:tracePt t="23664" x="17365663" y="6227763"/>
          <p14:tracePt t="23727" x="17383125" y="6227763"/>
          <p14:tracePt t="23734" x="17383125" y="6210300"/>
          <p14:tracePt t="23741" x="17365663" y="6173788"/>
          <p14:tracePt t="23748" x="17346613" y="6154738"/>
          <p14:tracePt t="23754" x="17346613" y="6118225"/>
          <p14:tracePt t="23763" x="17329150" y="6081713"/>
          <p14:tracePt t="23768" x="17310100" y="6045200"/>
          <p14:tracePt t="23775" x="17310100" y="6027738"/>
          <p14:tracePt t="23782" x="17292638" y="5991225"/>
          <p14:tracePt t="23790" x="17273588" y="5954713"/>
          <p14:tracePt t="23797" x="17273588" y="5935663"/>
          <p14:tracePt t="23811" x="17256125" y="5935663"/>
          <p14:tracePt t="23817" x="17256125" y="5918200"/>
          <p14:tracePt t="23866" x="17256125" y="5899150"/>
          <p14:tracePt t="23908" x="17237075" y="5899150"/>
          <p14:tracePt t="23915" x="17219613" y="5899150"/>
          <p14:tracePt t="23930" x="17200563" y="5899150"/>
          <p14:tracePt t="23936" x="17183100" y="5899150"/>
          <p14:tracePt t="23957" x="17183100" y="5954713"/>
          <p14:tracePt t="23965" x="17164050" y="5991225"/>
          <p14:tracePt t="23971" x="17164050" y="6045200"/>
          <p14:tracePt t="23979" x="17164050" y="6100763"/>
          <p14:tracePt t="23985" x="17200563" y="6191250"/>
          <p14:tracePt t="23992" x="17219613" y="6264275"/>
          <p14:tracePt t="23999" x="17256125" y="6319838"/>
          <p14:tracePt t="24005" x="17273588" y="6356350"/>
          <p14:tracePt t="24013" x="17329150" y="6410325"/>
          <p14:tracePt t="24019" x="17346613" y="6429375"/>
          <p14:tracePt t="24027" x="17383125" y="6446838"/>
          <p14:tracePt t="24033" x="17421225" y="6446838"/>
          <p14:tracePt t="24040" x="17438688" y="6465888"/>
          <p14:tracePt t="24047" x="17475200" y="6465888"/>
          <p14:tracePt t="24057" x="17511713" y="6465888"/>
          <p14:tracePt t="24063" x="17567275" y="6446838"/>
          <p14:tracePt t="24068" x="17584738" y="6429375"/>
          <p14:tracePt t="24073" x="17621250" y="6410325"/>
          <p14:tracePt t="24564" x="17621250" y="6356350"/>
          <p14:tracePt t="24570" x="17621250" y="6319838"/>
          <p14:tracePt t="24579" x="17603788" y="6283325"/>
          <p14:tracePt t="24584" x="17603788" y="6264275"/>
          <p14:tracePt t="24591" x="17603788" y="6246813"/>
          <p14:tracePt t="24598" x="17603788" y="6227763"/>
          <p14:tracePt t="24605" x="17584738" y="6210300"/>
          <p14:tracePt t="24668" x="17584738" y="6191250"/>
          <p14:tracePt t="24782" x="17567275" y="6173788"/>
          <p14:tracePt t="24892" x="17548225" y="6173788"/>
          <p14:tracePt t="25080" x="17548225" y="6191250"/>
          <p14:tracePt t="25087" x="17530763" y="6191250"/>
          <p14:tracePt t="25094" x="17530763" y="6210300"/>
          <p14:tracePt t="25102" x="17530763" y="6246813"/>
          <p14:tracePt t="25107" x="17494250" y="6264275"/>
          <p14:tracePt t="25115" x="17494250" y="6319838"/>
          <p14:tracePt t="25122" x="17475200" y="6373813"/>
          <p14:tracePt t="25129" x="17457738" y="6392863"/>
          <p14:tracePt t="25136" x="17457738" y="6410325"/>
          <p14:tracePt t="25145" x="17457738" y="6429375"/>
          <p14:tracePt t="25164" x="17457738" y="6446838"/>
          <p14:tracePt t="25191" x="17457738" y="6465888"/>
          <p14:tracePt t="25226" x="17457738" y="6502400"/>
          <p14:tracePt t="25233" x="17457738" y="6592888"/>
          <p14:tracePt t="25240" x="17457738" y="6702425"/>
          <p14:tracePt t="25247" x="17457738" y="6775450"/>
          <p14:tracePt t="25254" x="17457738" y="6867525"/>
          <p14:tracePt t="25262" x="17457738" y="6940550"/>
          <p14:tracePt t="25268" x="17457738" y="6977063"/>
          <p14:tracePt t="25276" x="17475200" y="7013575"/>
          <p14:tracePt t="25282" x="17475200" y="7031038"/>
          <p14:tracePt t="25290" x="17494250" y="7067550"/>
          <p14:tracePt t="25296" x="17511713" y="7086600"/>
          <p14:tracePt t="25303" x="17530763" y="7123113"/>
          <p14:tracePt t="25310" x="17548225" y="7159625"/>
          <p14:tracePt t="25317" x="17584738" y="7159625"/>
          <p14:tracePt t="25324" x="17603788" y="7196138"/>
          <p14:tracePt t="25331" x="17621250" y="7213600"/>
          <p14:tracePt t="25338" x="17640300" y="7232650"/>
          <p14:tracePt t="25346" x="17657763" y="7232650"/>
          <p14:tracePt t="25352" x="17657763" y="7250113"/>
          <p14:tracePt t="25359" x="17694275" y="7250113"/>
          <p14:tracePt t="25366" x="17713325" y="7250113"/>
          <p14:tracePt t="25373" x="17749838" y="7250113"/>
          <p14:tracePt t="25380" x="17786350" y="7213600"/>
          <p14:tracePt t="25387" x="17822863" y="7159625"/>
          <p14:tracePt t="25394" x="17840325" y="7104063"/>
          <p14:tracePt t="25401" x="17859375" y="7086600"/>
          <p14:tracePt t="25687" x="17859375" y="6884988"/>
          <p14:tracePt t="25694" x="17822863" y="6629400"/>
          <p14:tracePt t="25700" x="17822863" y="6410325"/>
          <p14:tracePt t="25707" x="17803813" y="6264275"/>
          <p14:tracePt t="25715" x="17803813" y="6137275"/>
          <p14:tracePt t="25721" x="17767300" y="6064250"/>
          <p14:tracePt t="25729" x="17749838" y="5991225"/>
          <p14:tracePt t="25744" x="17749838" y="5972175"/>
          <p14:tracePt t="25756" x="17749838" y="5954713"/>
          <p14:tracePt t="25770" x="17749838" y="5935663"/>
          <p14:tracePt t="25784" x="17749838" y="5862638"/>
          <p14:tracePt t="25791" x="17767300" y="5753100"/>
          <p14:tracePt t="25798" x="17822863" y="5534025"/>
          <p14:tracePt t="25805" x="17822863" y="5295900"/>
          <p14:tracePt t="25813" x="17840325" y="5186363"/>
          <p14:tracePt t="25819" x="17840325" y="5076825"/>
          <p14:tracePt t="25826" x="17840325" y="5040313"/>
          <p14:tracePt t="25833" x="17840325" y="5003800"/>
          <p14:tracePt t="25840" x="17840325" y="4967288"/>
          <p14:tracePt t="25847" x="17822863" y="4967288"/>
          <p14:tracePt t="25854" x="17803813" y="4949825"/>
          <p14:tracePt t="25862" x="17803813" y="4930775"/>
          <p14:tracePt t="25868" x="17786350" y="4913313"/>
          <p14:tracePt t="25980" x="17786350" y="4894263"/>
          <p14:tracePt t="26127" x="17786350" y="4949825"/>
          <p14:tracePt t="26134" x="17786350" y="5003800"/>
          <p14:tracePt t="26140" x="17803813" y="5095875"/>
          <p14:tracePt t="26148" x="17840325" y="5186363"/>
          <p14:tracePt t="26154" x="17895888" y="5278438"/>
          <p14:tracePt t="26163" x="17986375" y="5405438"/>
          <p14:tracePt t="26168" x="18095913" y="5514975"/>
          <p14:tracePt t="26175" x="18205450" y="5643563"/>
          <p14:tracePt t="26182" x="18334038" y="5770563"/>
          <p14:tracePt t="26189" x="18461038" y="5881688"/>
          <p14:tracePt t="26197" x="18589625" y="5991225"/>
          <p14:tracePt t="26203" x="18753138" y="6100763"/>
          <p14:tracePt t="26211" x="18918238" y="6210300"/>
          <p14:tracePt t="26217" x="19081750" y="6283325"/>
          <p14:tracePt t="26224" x="19210338" y="6392863"/>
          <p14:tracePt t="26231" x="19337338" y="6465888"/>
          <p14:tracePt t="26238" x="19429413" y="6519863"/>
          <p14:tracePt t="26247" x="19538950" y="6592888"/>
          <p14:tracePt t="26256" x="19629438" y="6648450"/>
          <p14:tracePt t="26260" x="19685000" y="6702425"/>
          <p14:tracePt t="26266" x="19721513" y="6757988"/>
          <p14:tracePt t="26273" x="19794538" y="6775450"/>
          <p14:tracePt t="26281" x="19848513" y="6848475"/>
          <p14:tracePt t="26287" x="19885025" y="6884988"/>
          <p14:tracePt t="26294" x="19958050" y="6921500"/>
          <p14:tracePt t="26301" x="19994563" y="6940550"/>
          <p14:tracePt t="26308" x="20031075" y="6994525"/>
          <p14:tracePt t="26315" x="20067588" y="7013575"/>
          <p14:tracePt t="26322" x="20104100" y="7067550"/>
          <p14:tracePt t="26331" x="20140613" y="7086600"/>
          <p14:tracePt t="26336" x="20159663" y="7086600"/>
          <p14:tracePt t="26344" x="20196175" y="7123113"/>
          <p14:tracePt t="26350" x="20213638" y="7159625"/>
          <p14:tracePt t="26357" x="20250150" y="7232650"/>
          <p14:tracePt t="26364" x="20269200" y="7269163"/>
          <p14:tracePt t="26371" x="20305713" y="7305675"/>
          <p14:tracePt t="26378" x="20305713" y="7342188"/>
          <p14:tracePt t="26384" x="20323175" y="7378700"/>
          <p14:tracePt t="26391" x="20342225" y="7415213"/>
          <p14:tracePt t="26398" x="20342225" y="7451725"/>
          <p14:tracePt t="26405" x="20342225" y="7469188"/>
          <p14:tracePt t="26413" x="20359688" y="7505700"/>
          <p14:tracePt t="26419" x="20359688" y="7542213"/>
          <p14:tracePt t="26426" x="20359688" y="7597775"/>
          <p14:tracePt t="26433" x="20359688" y="7670800"/>
          <p14:tracePt t="26440" x="20359688" y="7724775"/>
          <p14:tracePt t="26447" x="20359688" y="7797800"/>
          <p14:tracePt t="26454" x="20359688" y="7853363"/>
          <p14:tracePt t="26462" x="20359688" y="7908925"/>
          <p14:tracePt t="26468" x="20359688" y="7962900"/>
          <p14:tracePt t="26475" x="20359688" y="7981950"/>
          <p14:tracePt t="26482" x="20359688" y="7999413"/>
          <p14:tracePt t="26489" x="20359688" y="8018463"/>
          <p14:tracePt t="26522" x="20359688" y="7999413"/>
          <p14:tracePt t="26852" x="20323175" y="7999413"/>
          <p14:tracePt t="26859" x="20286663" y="7962900"/>
          <p14:tracePt t="26866" x="20250150" y="7926388"/>
          <p14:tracePt t="26873" x="20196175" y="7853363"/>
          <p14:tracePt t="26880" x="20123150" y="7834313"/>
          <p14:tracePt t="26887" x="20067588" y="7780338"/>
          <p14:tracePt t="26894" x="20013613" y="7743825"/>
          <p14:tracePt t="26913" x="19885025" y="7670800"/>
          <p14:tracePt t="26915" x="19831050" y="7651750"/>
          <p14:tracePt t="26922" x="19758025" y="7634288"/>
          <p14:tracePt t="26930" x="19685000" y="7615238"/>
          <p14:tracePt t="26936" x="19575463" y="7615238"/>
          <p14:tracePt t="26945" x="19483388" y="7615238"/>
          <p14:tracePt t="26950" x="19356388" y="7634288"/>
          <p14:tracePt t="26960" x="19246850" y="7670800"/>
          <p14:tracePt t="26965" x="19118263" y="7688263"/>
          <p14:tracePt t="26971" x="18972213" y="7743825"/>
          <p14:tracePt t="26980" x="18845213" y="7761288"/>
          <p14:tracePt t="26985" x="18716625" y="7816850"/>
          <p14:tracePt t="26992" x="18643600" y="7853363"/>
          <p14:tracePt t="26999" x="18553113" y="7853363"/>
          <p14:tracePt t="27006" x="18497550" y="7872413"/>
          <p14:tracePt t="27014" x="18424525" y="7908925"/>
          <p14:tracePt t="27027" x="18407063" y="7908925"/>
          <p14:tracePt t="27055" x="18407063" y="7926388"/>
          <p14:tracePt t="27417" x="18716625" y="7797800"/>
          <p14:tracePt t="27423" x="19264313" y="7561263"/>
          <p14:tracePt t="27431" x="19904075" y="7269163"/>
          <p14:tracePt t="27438" x="20524788" y="7013575"/>
          <p14:tracePt t="27446" x="21145500" y="6775450"/>
          <p14:tracePt t="27452" x="21766213" y="6556375"/>
          <p14:tracePt t="27459" x="22423438" y="6392863"/>
          <p14:tracePt t="27466" x="23080663" y="6227763"/>
          <p14:tracePt t="27472" x="23501350" y="6173788"/>
          <p14:tracePt t="27480" x="23920450" y="6100763"/>
          <p14:tracePt t="27486" x="24322088" y="6100763"/>
        </p14:tracePtLst>
      </p14:laserTraceLst>
    </p:ext>
  </p:extLst>
</p:sld>
</file>

<file path=ppt/theme/theme1.xml><?xml version="1.0" encoding="utf-8"?>
<a:theme xmlns:a="http://schemas.openxmlformats.org/drawingml/2006/main" name="1_Office Theme">
  <a:themeElements>
    <a:clrScheme name="Health 2">
      <a:dk1>
        <a:srgbClr val="989998"/>
      </a:dk1>
      <a:lt1>
        <a:srgbClr val="FFFFFF"/>
      </a:lt1>
      <a:dk2>
        <a:srgbClr val="353E49"/>
      </a:dk2>
      <a:lt2>
        <a:srgbClr val="FDFFFE"/>
      </a:lt2>
      <a:accent1>
        <a:srgbClr val="60B5B2"/>
      </a:accent1>
      <a:accent2>
        <a:srgbClr val="FCBB47"/>
      </a:accent2>
      <a:accent3>
        <a:srgbClr val="358DDC"/>
      </a:accent3>
      <a:accent4>
        <a:srgbClr val="E87532"/>
      </a:accent4>
      <a:accent5>
        <a:srgbClr val="153D68"/>
      </a:accent5>
      <a:accent6>
        <a:srgbClr val="474747"/>
      </a:accent6>
      <a:hlink>
        <a:srgbClr val="CCCCFF"/>
      </a:hlink>
      <a:folHlink>
        <a:srgbClr val="B2B2B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90150</TotalTime>
  <Words>344</Words>
  <Application>Microsoft Office PowerPoint</Application>
  <PresentationFormat>Custom</PresentationFormat>
  <Paragraphs>88</Paragraphs>
  <Slides>12</Slides>
  <Notes>3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OYIN AKINTOYE</dc:creator>
  <cp:keywords/>
  <dc:description/>
  <cp:lastModifiedBy>OYIN AKINTOYE</cp:lastModifiedBy>
  <cp:revision>16455</cp:revision>
  <dcterms:created xsi:type="dcterms:W3CDTF">2014-11-12T21:47:38Z</dcterms:created>
  <dcterms:modified xsi:type="dcterms:W3CDTF">2022-11-25T13:04:07Z</dcterms:modified>
  <cp:category/>
</cp:coreProperties>
</file>